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9" r:id="rId2"/>
    <p:sldId id="299" r:id="rId3"/>
    <p:sldId id="340" r:id="rId4"/>
    <p:sldId id="300" r:id="rId5"/>
    <p:sldId id="361" r:id="rId6"/>
    <p:sldId id="344" r:id="rId7"/>
    <p:sldId id="337" r:id="rId8"/>
    <p:sldId id="304" r:id="rId9"/>
    <p:sldId id="305" r:id="rId10"/>
    <p:sldId id="306" r:id="rId11"/>
    <p:sldId id="333" r:id="rId12"/>
    <p:sldId id="263" r:id="rId13"/>
    <p:sldId id="274" r:id="rId14"/>
    <p:sldId id="359" r:id="rId15"/>
    <p:sldId id="258" r:id="rId16"/>
    <p:sldId id="334" r:id="rId17"/>
    <p:sldId id="271" r:id="rId18"/>
    <p:sldId id="272" r:id="rId19"/>
    <p:sldId id="360" r:id="rId20"/>
    <p:sldId id="362" r:id="rId21"/>
    <p:sldId id="341" r:id="rId22"/>
    <p:sldId id="354" r:id="rId23"/>
    <p:sldId id="357" r:id="rId24"/>
    <p:sldId id="358" r:id="rId25"/>
    <p:sldId id="347" r:id="rId26"/>
    <p:sldId id="276" r:id="rId27"/>
    <p:sldId id="277" r:id="rId28"/>
    <p:sldId id="278" r:id="rId29"/>
    <p:sldId id="279" r:id="rId30"/>
    <p:sldId id="280" r:id="rId31"/>
    <p:sldId id="283" r:id="rId32"/>
    <p:sldId id="289" r:id="rId33"/>
    <p:sldId id="349" r:id="rId34"/>
    <p:sldId id="350" r:id="rId35"/>
    <p:sldId id="295" r:id="rId36"/>
    <p:sldId id="309" r:id="rId37"/>
    <p:sldId id="34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TIOUI Yassine" initials="BY" lastIdx="1" clrIdx="0">
    <p:extLst>
      <p:ext uri="{19B8F6BF-5375-455C-9EA6-DF929625EA0E}">
        <p15:presenceInfo xmlns:p15="http://schemas.microsoft.com/office/powerpoint/2012/main" userId="BATIOUI Yassi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E52823"/>
    <a:srgbClr val="F62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67881" autoAdjust="0"/>
  </p:normalViewPr>
  <p:slideViewPr>
    <p:cSldViewPr snapToGrid="0">
      <p:cViewPr>
        <p:scale>
          <a:sx n="33" d="100"/>
          <a:sy n="33" d="100"/>
        </p:scale>
        <p:origin x="1828"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chaim\OneDrive\Documents\Amigraph\RADA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8170ec6653c1ca70/Documents/Amigraph/Travail%20AMIGRAP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chaim\OneDrive\Documents\Amigraph\Liste%20des%20techniciens%20AMIGRAPH.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chaim\OneDrive\Documents\Amigraph\RADAR.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spPr>
            <a:ln w="28575" cap="rnd">
              <a:solidFill>
                <a:schemeClr val="accent1"/>
              </a:solidFill>
            </a:ln>
            <a:effectLst>
              <a:glow rad="76200">
                <a:schemeClr val="accent1">
                  <a:satMod val="175000"/>
                  <a:alpha val="3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strRef>
              <c:f>Feuil1!$C$6:$C$12</c:f>
              <c:strCache>
                <c:ptCount val="7"/>
                <c:pt idx="0">
                  <c:v>Suivi des machines</c:v>
                </c:pt>
                <c:pt idx="1">
                  <c:v>Gestion des pièces de rechange</c:v>
                </c:pt>
                <c:pt idx="2">
                  <c:v>Gestion des travaux de maintenance</c:v>
                </c:pt>
                <c:pt idx="3">
                  <c:v>Gestion du personnel</c:v>
                </c:pt>
                <c:pt idx="4">
                  <c:v>Gestion des moyens</c:v>
                </c:pt>
                <c:pt idx="5">
                  <c:v>Gestion du l'information</c:v>
                </c:pt>
                <c:pt idx="6">
                  <c:v>Suivi des performances</c:v>
                </c:pt>
              </c:strCache>
            </c:strRef>
          </c:cat>
          <c:val>
            <c:numRef>
              <c:f>Feuil1!$D$6:$D$12</c:f>
              <c:numCache>
                <c:formatCode>0%</c:formatCode>
                <c:ptCount val="7"/>
                <c:pt idx="0">
                  <c:v>0</c:v>
                </c:pt>
                <c:pt idx="1">
                  <c:v>0.32</c:v>
                </c:pt>
                <c:pt idx="2">
                  <c:v>0.44</c:v>
                </c:pt>
                <c:pt idx="3">
                  <c:v>0.28999999999999998</c:v>
                </c:pt>
                <c:pt idx="4">
                  <c:v>0.54</c:v>
                </c:pt>
                <c:pt idx="5">
                  <c:v>0.1</c:v>
                </c:pt>
                <c:pt idx="6">
                  <c:v>0</c:v>
                </c:pt>
              </c:numCache>
            </c:numRef>
          </c:val>
          <c:extLst>
            <c:ext xmlns:c16="http://schemas.microsoft.com/office/drawing/2014/chart" uri="{C3380CC4-5D6E-409C-BE32-E72D297353CC}">
              <c16:uniqueId val="{00000000-B977-6E40-BF22-7E0884A0F691}"/>
            </c:ext>
          </c:extLst>
        </c:ser>
        <c:dLbls>
          <c:showLegendKey val="0"/>
          <c:showVal val="0"/>
          <c:showCatName val="0"/>
          <c:showSerName val="0"/>
          <c:showPercent val="0"/>
          <c:showBubbleSize val="0"/>
        </c:dLbls>
        <c:axId val="860097888"/>
        <c:axId val="860107872"/>
      </c:radarChart>
      <c:catAx>
        <c:axId val="860097888"/>
        <c:scaling>
          <c:orientation val="minMax"/>
        </c:scaling>
        <c:delete val="0"/>
        <c:axPos val="b"/>
        <c:majorGridlines>
          <c:spPr>
            <a:ln w="9525" cap="flat" cmpd="sng" algn="ctr">
              <a:solidFill>
                <a:schemeClr val="lt1">
                  <a:alpha val="20000"/>
                </a:schemeClr>
              </a:solidFill>
              <a:round/>
            </a:ln>
            <a:effectLst/>
          </c:spPr>
        </c:majorGridlines>
        <c:numFmt formatCode="Standard"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fr-FR"/>
          </a:p>
        </c:txPr>
        <c:crossAx val="860107872"/>
        <c:crosses val="autoZero"/>
        <c:auto val="1"/>
        <c:lblAlgn val="ctr"/>
        <c:lblOffset val="100"/>
        <c:noMultiLvlLbl val="0"/>
      </c:catAx>
      <c:valAx>
        <c:axId val="860107872"/>
        <c:scaling>
          <c:orientation val="minMax"/>
          <c:max val="1"/>
        </c:scaling>
        <c:delete val="0"/>
        <c:axPos val="l"/>
        <c:majorGridlines>
          <c:spPr>
            <a:ln w="9525" cap="flat" cmpd="sng" algn="ctr">
              <a:solidFill>
                <a:schemeClr val="lt1">
                  <a:alpha val="2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fr-FR"/>
          </a:p>
        </c:txPr>
        <c:crossAx val="860097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pivotSource>
    <c:name>[Travail AMIGRAPH.xlsx]Durée technicien!Tableau croisé dynamique2</c:name>
    <c:fmtId val="-1"/>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0467191601049875E-2"/>
          <c:y val="7.407407407407407E-2"/>
          <c:w val="0.69422222222222219"/>
          <c:h val="0.55302092446777484"/>
        </c:manualLayout>
      </c:layout>
      <c:barChart>
        <c:barDir val="col"/>
        <c:grouping val="clustered"/>
        <c:varyColors val="0"/>
        <c:ser>
          <c:idx val="0"/>
          <c:order val="0"/>
          <c:tx>
            <c:strRef>
              <c:f>'Durée technicien'!$B$3:$B$4</c:f>
              <c:strCache>
                <c:ptCount val="1"/>
                <c:pt idx="0">
                  <c:v>AZIZ</c:v>
                </c:pt>
              </c:strCache>
            </c:strRef>
          </c:tx>
          <c:spPr>
            <a:solidFill>
              <a:schemeClr val="accent1"/>
            </a:solidFill>
            <a:ln>
              <a:noFill/>
            </a:ln>
            <a:effectLst/>
          </c:spPr>
          <c:invertIfNegative val="0"/>
          <c:cat>
            <c:strRef>
              <c:f>'Durée technicien'!$A$5:$A$16</c:f>
              <c:strCache>
                <c:ptCount val="11"/>
                <c:pt idx="0">
                  <c:v>Bouregreg</c:v>
                </c:pt>
                <c:pt idx="1">
                  <c:v>Fondation CHEIKH ZAID</c:v>
                </c:pt>
                <c:pt idx="2">
                  <c:v>GENDARME</c:v>
                </c:pt>
                <c:pt idx="3">
                  <c:v>IMPRIMAT</c:v>
                </c:pt>
                <c:pt idx="4">
                  <c:v>JOLY PRESS</c:v>
                </c:pt>
                <c:pt idx="5">
                  <c:v>Le cercle imprimeur</c:v>
                </c:pt>
                <c:pt idx="6">
                  <c:v>Les imprimeries du matin</c:v>
                </c:pt>
                <c:pt idx="7">
                  <c:v>NET IMPRESSION</c:v>
                </c:pt>
                <c:pt idx="8">
                  <c:v>PUBLIDAY-MULTIDIA</c:v>
                </c:pt>
                <c:pt idx="9">
                  <c:v>ROTACO</c:v>
                </c:pt>
                <c:pt idx="10">
                  <c:v>SOMADI</c:v>
                </c:pt>
              </c:strCache>
            </c:strRef>
          </c:cat>
          <c:val>
            <c:numRef>
              <c:f>'Durée technicien'!$B$5:$B$16</c:f>
              <c:numCache>
                <c:formatCode>Standard</c:formatCode>
                <c:ptCount val="11"/>
                <c:pt idx="0">
                  <c:v>4.5</c:v>
                </c:pt>
                <c:pt idx="1">
                  <c:v>5</c:v>
                </c:pt>
                <c:pt idx="8">
                  <c:v>22.5</c:v>
                </c:pt>
              </c:numCache>
            </c:numRef>
          </c:val>
          <c:extLst>
            <c:ext xmlns:c16="http://schemas.microsoft.com/office/drawing/2014/chart" uri="{C3380CC4-5D6E-409C-BE32-E72D297353CC}">
              <c16:uniqueId val="{00000000-4E6A-4868-9CA8-35D80ED60AE4}"/>
            </c:ext>
          </c:extLst>
        </c:ser>
        <c:ser>
          <c:idx val="1"/>
          <c:order val="1"/>
          <c:tx>
            <c:strRef>
              <c:f>'Durée technicien'!$C$3:$C$4</c:f>
              <c:strCache>
                <c:ptCount val="1"/>
                <c:pt idx="0">
                  <c:v>ENGAR</c:v>
                </c:pt>
              </c:strCache>
            </c:strRef>
          </c:tx>
          <c:spPr>
            <a:solidFill>
              <a:schemeClr val="accent2"/>
            </a:solidFill>
            <a:ln>
              <a:noFill/>
            </a:ln>
            <a:effectLst/>
          </c:spPr>
          <c:invertIfNegative val="0"/>
          <c:cat>
            <c:strRef>
              <c:f>'Durée technicien'!$A$5:$A$16</c:f>
              <c:strCache>
                <c:ptCount val="11"/>
                <c:pt idx="0">
                  <c:v>Bouregreg</c:v>
                </c:pt>
                <c:pt idx="1">
                  <c:v>Fondation CHEIKH ZAID</c:v>
                </c:pt>
                <c:pt idx="2">
                  <c:v>GENDARME</c:v>
                </c:pt>
                <c:pt idx="3">
                  <c:v>IMPRIMAT</c:v>
                </c:pt>
                <c:pt idx="4">
                  <c:v>JOLY PRESS</c:v>
                </c:pt>
                <c:pt idx="5">
                  <c:v>Le cercle imprimeur</c:v>
                </c:pt>
                <c:pt idx="6">
                  <c:v>Les imprimeries du matin</c:v>
                </c:pt>
                <c:pt idx="7">
                  <c:v>NET IMPRESSION</c:v>
                </c:pt>
                <c:pt idx="8">
                  <c:v>PUBLIDAY-MULTIDIA</c:v>
                </c:pt>
                <c:pt idx="9">
                  <c:v>ROTACO</c:v>
                </c:pt>
                <c:pt idx="10">
                  <c:v>SOMADI</c:v>
                </c:pt>
              </c:strCache>
            </c:strRef>
          </c:cat>
          <c:val>
            <c:numRef>
              <c:f>'Durée technicien'!$C$5:$C$16</c:f>
              <c:numCache>
                <c:formatCode>Standard</c:formatCode>
                <c:ptCount val="11"/>
                <c:pt idx="0">
                  <c:v>5.6</c:v>
                </c:pt>
                <c:pt idx="7">
                  <c:v>3</c:v>
                </c:pt>
                <c:pt idx="8">
                  <c:v>22.5</c:v>
                </c:pt>
                <c:pt idx="9">
                  <c:v>1.25</c:v>
                </c:pt>
              </c:numCache>
            </c:numRef>
          </c:val>
          <c:extLst>
            <c:ext xmlns:c16="http://schemas.microsoft.com/office/drawing/2014/chart" uri="{C3380CC4-5D6E-409C-BE32-E72D297353CC}">
              <c16:uniqueId val="{00000001-4E6A-4868-9CA8-35D80ED60AE4}"/>
            </c:ext>
          </c:extLst>
        </c:ser>
        <c:ser>
          <c:idx val="2"/>
          <c:order val="2"/>
          <c:tx>
            <c:strRef>
              <c:f>'Durée technicien'!$D$3:$D$4</c:f>
              <c:strCache>
                <c:ptCount val="1"/>
                <c:pt idx="0">
                  <c:v>FEDOUACH</c:v>
                </c:pt>
              </c:strCache>
            </c:strRef>
          </c:tx>
          <c:spPr>
            <a:solidFill>
              <a:schemeClr val="accent3"/>
            </a:solidFill>
            <a:ln>
              <a:noFill/>
            </a:ln>
            <a:effectLst/>
          </c:spPr>
          <c:invertIfNegative val="0"/>
          <c:cat>
            <c:strRef>
              <c:f>'Durée technicien'!$A$5:$A$16</c:f>
              <c:strCache>
                <c:ptCount val="11"/>
                <c:pt idx="0">
                  <c:v>Bouregreg</c:v>
                </c:pt>
                <c:pt idx="1">
                  <c:v>Fondation CHEIKH ZAID</c:v>
                </c:pt>
                <c:pt idx="2">
                  <c:v>GENDARME</c:v>
                </c:pt>
                <c:pt idx="3">
                  <c:v>IMPRIMAT</c:v>
                </c:pt>
                <c:pt idx="4">
                  <c:v>JOLY PRESS</c:v>
                </c:pt>
                <c:pt idx="5">
                  <c:v>Le cercle imprimeur</c:v>
                </c:pt>
                <c:pt idx="6">
                  <c:v>Les imprimeries du matin</c:v>
                </c:pt>
                <c:pt idx="7">
                  <c:v>NET IMPRESSION</c:v>
                </c:pt>
                <c:pt idx="8">
                  <c:v>PUBLIDAY-MULTIDIA</c:v>
                </c:pt>
                <c:pt idx="9">
                  <c:v>ROTACO</c:v>
                </c:pt>
                <c:pt idx="10">
                  <c:v>SOMADI</c:v>
                </c:pt>
              </c:strCache>
            </c:strRef>
          </c:cat>
          <c:val>
            <c:numRef>
              <c:f>'Durée technicien'!$D$5:$D$16</c:f>
              <c:numCache>
                <c:formatCode>Standard</c:formatCode>
                <c:ptCount val="11"/>
                <c:pt idx="1">
                  <c:v>2.5</c:v>
                </c:pt>
                <c:pt idx="5">
                  <c:v>6</c:v>
                </c:pt>
              </c:numCache>
            </c:numRef>
          </c:val>
          <c:extLst>
            <c:ext xmlns:c16="http://schemas.microsoft.com/office/drawing/2014/chart" uri="{C3380CC4-5D6E-409C-BE32-E72D297353CC}">
              <c16:uniqueId val="{00000002-4E6A-4868-9CA8-35D80ED60AE4}"/>
            </c:ext>
          </c:extLst>
        </c:ser>
        <c:ser>
          <c:idx val="3"/>
          <c:order val="3"/>
          <c:tx>
            <c:strRef>
              <c:f>'Durée technicien'!$E$3:$E$4</c:f>
              <c:strCache>
                <c:ptCount val="1"/>
                <c:pt idx="0">
                  <c:v>HASSAN</c:v>
                </c:pt>
              </c:strCache>
            </c:strRef>
          </c:tx>
          <c:spPr>
            <a:solidFill>
              <a:schemeClr val="accent4"/>
            </a:solidFill>
            <a:ln>
              <a:noFill/>
            </a:ln>
            <a:effectLst/>
          </c:spPr>
          <c:invertIfNegative val="0"/>
          <c:cat>
            <c:strRef>
              <c:f>'Durée technicien'!$A$5:$A$16</c:f>
              <c:strCache>
                <c:ptCount val="11"/>
                <c:pt idx="0">
                  <c:v>Bouregreg</c:v>
                </c:pt>
                <c:pt idx="1">
                  <c:v>Fondation CHEIKH ZAID</c:v>
                </c:pt>
                <c:pt idx="2">
                  <c:v>GENDARME</c:v>
                </c:pt>
                <c:pt idx="3">
                  <c:v>IMPRIMAT</c:v>
                </c:pt>
                <c:pt idx="4">
                  <c:v>JOLY PRESS</c:v>
                </c:pt>
                <c:pt idx="5">
                  <c:v>Le cercle imprimeur</c:v>
                </c:pt>
                <c:pt idx="6">
                  <c:v>Les imprimeries du matin</c:v>
                </c:pt>
                <c:pt idx="7">
                  <c:v>NET IMPRESSION</c:v>
                </c:pt>
                <c:pt idx="8">
                  <c:v>PUBLIDAY-MULTIDIA</c:v>
                </c:pt>
                <c:pt idx="9">
                  <c:v>ROTACO</c:v>
                </c:pt>
                <c:pt idx="10">
                  <c:v>SOMADI</c:v>
                </c:pt>
              </c:strCache>
            </c:strRef>
          </c:cat>
          <c:val>
            <c:numRef>
              <c:f>'Durée technicien'!$E$5:$E$16</c:f>
              <c:numCache>
                <c:formatCode>Standard</c:formatCode>
                <c:ptCount val="11"/>
                <c:pt idx="2">
                  <c:v>1.83</c:v>
                </c:pt>
                <c:pt idx="3">
                  <c:v>1.33</c:v>
                </c:pt>
                <c:pt idx="4">
                  <c:v>2</c:v>
                </c:pt>
                <c:pt idx="9">
                  <c:v>4.16</c:v>
                </c:pt>
                <c:pt idx="10">
                  <c:v>3.66</c:v>
                </c:pt>
              </c:numCache>
            </c:numRef>
          </c:val>
          <c:extLst>
            <c:ext xmlns:c16="http://schemas.microsoft.com/office/drawing/2014/chart" uri="{C3380CC4-5D6E-409C-BE32-E72D297353CC}">
              <c16:uniqueId val="{00000003-4E6A-4868-9CA8-35D80ED60AE4}"/>
            </c:ext>
          </c:extLst>
        </c:ser>
        <c:ser>
          <c:idx val="4"/>
          <c:order val="4"/>
          <c:tx>
            <c:strRef>
              <c:f>'Durée technicien'!$F$3:$F$4</c:f>
              <c:strCache>
                <c:ptCount val="1"/>
                <c:pt idx="0">
                  <c:v>HICHAM</c:v>
                </c:pt>
              </c:strCache>
            </c:strRef>
          </c:tx>
          <c:spPr>
            <a:solidFill>
              <a:schemeClr val="accent5"/>
            </a:solidFill>
            <a:ln>
              <a:noFill/>
            </a:ln>
            <a:effectLst/>
          </c:spPr>
          <c:invertIfNegative val="0"/>
          <c:cat>
            <c:strRef>
              <c:f>'Durée technicien'!$A$5:$A$16</c:f>
              <c:strCache>
                <c:ptCount val="11"/>
                <c:pt idx="0">
                  <c:v>Bouregreg</c:v>
                </c:pt>
                <c:pt idx="1">
                  <c:v>Fondation CHEIKH ZAID</c:v>
                </c:pt>
                <c:pt idx="2">
                  <c:v>GENDARME</c:v>
                </c:pt>
                <c:pt idx="3">
                  <c:v>IMPRIMAT</c:v>
                </c:pt>
                <c:pt idx="4">
                  <c:v>JOLY PRESS</c:v>
                </c:pt>
                <c:pt idx="5">
                  <c:v>Le cercle imprimeur</c:v>
                </c:pt>
                <c:pt idx="6">
                  <c:v>Les imprimeries du matin</c:v>
                </c:pt>
                <c:pt idx="7">
                  <c:v>NET IMPRESSION</c:v>
                </c:pt>
                <c:pt idx="8">
                  <c:v>PUBLIDAY-MULTIDIA</c:v>
                </c:pt>
                <c:pt idx="9">
                  <c:v>ROTACO</c:v>
                </c:pt>
                <c:pt idx="10">
                  <c:v>SOMADI</c:v>
                </c:pt>
              </c:strCache>
            </c:strRef>
          </c:cat>
          <c:val>
            <c:numRef>
              <c:f>'Durée technicien'!$F$5:$F$16</c:f>
              <c:numCache>
                <c:formatCode>Standard</c:formatCode>
                <c:ptCount val="11"/>
              </c:numCache>
            </c:numRef>
          </c:val>
          <c:extLst>
            <c:ext xmlns:c16="http://schemas.microsoft.com/office/drawing/2014/chart" uri="{C3380CC4-5D6E-409C-BE32-E72D297353CC}">
              <c16:uniqueId val="{00000004-4E6A-4868-9CA8-35D80ED60AE4}"/>
            </c:ext>
          </c:extLst>
        </c:ser>
        <c:ser>
          <c:idx val="5"/>
          <c:order val="5"/>
          <c:tx>
            <c:strRef>
              <c:f>'Durée technicien'!$G$3:$G$4</c:f>
              <c:strCache>
                <c:ptCount val="1"/>
                <c:pt idx="0">
                  <c:v>MOHAMMED </c:v>
                </c:pt>
              </c:strCache>
            </c:strRef>
          </c:tx>
          <c:spPr>
            <a:solidFill>
              <a:schemeClr val="accent6"/>
            </a:solidFill>
            <a:ln>
              <a:noFill/>
            </a:ln>
            <a:effectLst/>
          </c:spPr>
          <c:invertIfNegative val="0"/>
          <c:cat>
            <c:strRef>
              <c:f>'Durée technicien'!$A$5:$A$16</c:f>
              <c:strCache>
                <c:ptCount val="11"/>
                <c:pt idx="0">
                  <c:v>Bouregreg</c:v>
                </c:pt>
                <c:pt idx="1">
                  <c:v>Fondation CHEIKH ZAID</c:v>
                </c:pt>
                <c:pt idx="2">
                  <c:v>GENDARME</c:v>
                </c:pt>
                <c:pt idx="3">
                  <c:v>IMPRIMAT</c:v>
                </c:pt>
                <c:pt idx="4">
                  <c:v>JOLY PRESS</c:v>
                </c:pt>
                <c:pt idx="5">
                  <c:v>Le cercle imprimeur</c:v>
                </c:pt>
                <c:pt idx="6">
                  <c:v>Les imprimeries du matin</c:v>
                </c:pt>
                <c:pt idx="7">
                  <c:v>NET IMPRESSION</c:v>
                </c:pt>
                <c:pt idx="8">
                  <c:v>PUBLIDAY-MULTIDIA</c:v>
                </c:pt>
                <c:pt idx="9">
                  <c:v>ROTACO</c:v>
                </c:pt>
                <c:pt idx="10">
                  <c:v>SOMADI</c:v>
                </c:pt>
              </c:strCache>
            </c:strRef>
          </c:cat>
          <c:val>
            <c:numRef>
              <c:f>'Durée technicien'!$G$5:$G$16</c:f>
              <c:numCache>
                <c:formatCode>Standard</c:formatCode>
                <c:ptCount val="11"/>
                <c:pt idx="1">
                  <c:v>4.75</c:v>
                </c:pt>
                <c:pt idx="5">
                  <c:v>6</c:v>
                </c:pt>
                <c:pt idx="6">
                  <c:v>15.66</c:v>
                </c:pt>
              </c:numCache>
            </c:numRef>
          </c:val>
          <c:extLst>
            <c:ext xmlns:c16="http://schemas.microsoft.com/office/drawing/2014/chart" uri="{C3380CC4-5D6E-409C-BE32-E72D297353CC}">
              <c16:uniqueId val="{00000005-4E6A-4868-9CA8-35D80ED60AE4}"/>
            </c:ext>
          </c:extLst>
        </c:ser>
        <c:ser>
          <c:idx val="6"/>
          <c:order val="6"/>
          <c:tx>
            <c:strRef>
              <c:f>'Durée technicien'!$H$3:$H$4</c:f>
              <c:strCache>
                <c:ptCount val="1"/>
                <c:pt idx="0">
                  <c:v>MUSTAPHA</c:v>
                </c:pt>
              </c:strCache>
            </c:strRef>
          </c:tx>
          <c:spPr>
            <a:solidFill>
              <a:schemeClr val="accent1">
                <a:lumMod val="60000"/>
              </a:schemeClr>
            </a:solidFill>
            <a:ln>
              <a:noFill/>
            </a:ln>
            <a:effectLst/>
          </c:spPr>
          <c:invertIfNegative val="0"/>
          <c:cat>
            <c:strRef>
              <c:f>'Durée technicien'!$A$5:$A$16</c:f>
              <c:strCache>
                <c:ptCount val="11"/>
                <c:pt idx="0">
                  <c:v>Bouregreg</c:v>
                </c:pt>
                <c:pt idx="1">
                  <c:v>Fondation CHEIKH ZAID</c:v>
                </c:pt>
                <c:pt idx="2">
                  <c:v>GENDARME</c:v>
                </c:pt>
                <c:pt idx="3">
                  <c:v>IMPRIMAT</c:v>
                </c:pt>
                <c:pt idx="4">
                  <c:v>JOLY PRESS</c:v>
                </c:pt>
                <c:pt idx="5">
                  <c:v>Le cercle imprimeur</c:v>
                </c:pt>
                <c:pt idx="6">
                  <c:v>Les imprimeries du matin</c:v>
                </c:pt>
                <c:pt idx="7">
                  <c:v>NET IMPRESSION</c:v>
                </c:pt>
                <c:pt idx="8">
                  <c:v>PUBLIDAY-MULTIDIA</c:v>
                </c:pt>
                <c:pt idx="9">
                  <c:v>ROTACO</c:v>
                </c:pt>
                <c:pt idx="10">
                  <c:v>SOMADI</c:v>
                </c:pt>
              </c:strCache>
            </c:strRef>
          </c:cat>
          <c:val>
            <c:numRef>
              <c:f>'Durée technicien'!$H$5:$H$16</c:f>
              <c:numCache>
                <c:formatCode>Standard</c:formatCode>
                <c:ptCount val="11"/>
                <c:pt idx="6">
                  <c:v>1.1599999999999999</c:v>
                </c:pt>
              </c:numCache>
            </c:numRef>
          </c:val>
          <c:extLst>
            <c:ext xmlns:c16="http://schemas.microsoft.com/office/drawing/2014/chart" uri="{C3380CC4-5D6E-409C-BE32-E72D297353CC}">
              <c16:uniqueId val="{00000006-4E6A-4868-9CA8-35D80ED60AE4}"/>
            </c:ext>
          </c:extLst>
        </c:ser>
        <c:ser>
          <c:idx val="7"/>
          <c:order val="7"/>
          <c:tx>
            <c:strRef>
              <c:f>'Durée technicien'!$I$3:$I$4</c:f>
              <c:strCache>
                <c:ptCount val="1"/>
                <c:pt idx="0">
                  <c:v>YASSINE</c:v>
                </c:pt>
              </c:strCache>
            </c:strRef>
          </c:tx>
          <c:spPr>
            <a:solidFill>
              <a:schemeClr val="accent2">
                <a:lumMod val="60000"/>
              </a:schemeClr>
            </a:solidFill>
            <a:ln>
              <a:noFill/>
            </a:ln>
            <a:effectLst/>
          </c:spPr>
          <c:invertIfNegative val="0"/>
          <c:cat>
            <c:strRef>
              <c:f>'Durée technicien'!$A$5:$A$16</c:f>
              <c:strCache>
                <c:ptCount val="11"/>
                <c:pt idx="0">
                  <c:v>Bouregreg</c:v>
                </c:pt>
                <c:pt idx="1">
                  <c:v>Fondation CHEIKH ZAID</c:v>
                </c:pt>
                <c:pt idx="2">
                  <c:v>GENDARME</c:v>
                </c:pt>
                <c:pt idx="3">
                  <c:v>IMPRIMAT</c:v>
                </c:pt>
                <c:pt idx="4">
                  <c:v>JOLY PRESS</c:v>
                </c:pt>
                <c:pt idx="5">
                  <c:v>Le cercle imprimeur</c:v>
                </c:pt>
                <c:pt idx="6">
                  <c:v>Les imprimeries du matin</c:v>
                </c:pt>
                <c:pt idx="7">
                  <c:v>NET IMPRESSION</c:v>
                </c:pt>
                <c:pt idx="8">
                  <c:v>PUBLIDAY-MULTIDIA</c:v>
                </c:pt>
                <c:pt idx="9">
                  <c:v>ROTACO</c:v>
                </c:pt>
                <c:pt idx="10">
                  <c:v>SOMADI</c:v>
                </c:pt>
              </c:strCache>
            </c:strRef>
          </c:cat>
          <c:val>
            <c:numRef>
              <c:f>'Durée technicien'!$I$5:$I$16</c:f>
              <c:numCache>
                <c:formatCode>Standard</c:formatCode>
                <c:ptCount val="11"/>
                <c:pt idx="6">
                  <c:v>14.32</c:v>
                </c:pt>
              </c:numCache>
            </c:numRef>
          </c:val>
          <c:extLst>
            <c:ext xmlns:c16="http://schemas.microsoft.com/office/drawing/2014/chart" uri="{C3380CC4-5D6E-409C-BE32-E72D297353CC}">
              <c16:uniqueId val="{00000007-4E6A-4868-9CA8-35D80ED60AE4}"/>
            </c:ext>
          </c:extLst>
        </c:ser>
        <c:dLbls>
          <c:showLegendKey val="0"/>
          <c:showVal val="0"/>
          <c:showCatName val="0"/>
          <c:showSerName val="0"/>
          <c:showPercent val="0"/>
          <c:showBubbleSize val="0"/>
        </c:dLbls>
        <c:gapWidth val="219"/>
        <c:overlap val="-27"/>
        <c:axId val="1450332607"/>
        <c:axId val="1450335103"/>
      </c:barChart>
      <c:catAx>
        <c:axId val="1450332607"/>
        <c:scaling>
          <c:orientation val="minMax"/>
        </c:scaling>
        <c:delete val="0"/>
        <c:axPos val="b"/>
        <c:numFmt formatCode="Standar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50335103"/>
        <c:crosses val="autoZero"/>
        <c:auto val="1"/>
        <c:lblAlgn val="ctr"/>
        <c:lblOffset val="100"/>
        <c:noMultiLvlLbl val="0"/>
      </c:catAx>
      <c:valAx>
        <c:axId val="1450335103"/>
        <c:scaling>
          <c:orientation val="minMax"/>
        </c:scaling>
        <c:delete val="0"/>
        <c:axPos val="l"/>
        <c:majorGridlines>
          <c:spPr>
            <a:ln w="9525" cap="flat" cmpd="sng" algn="ctr">
              <a:solidFill>
                <a:schemeClr val="tx1">
                  <a:lumMod val="15000"/>
                  <a:lumOff val="85000"/>
                </a:schemeClr>
              </a:solidFill>
              <a:round/>
            </a:ln>
            <a:effectLst/>
          </c:spPr>
        </c:majorGridlines>
        <c:numFmt formatCode="Standard"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45033260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Feuil1!$B$4</c:f>
              <c:strCache>
                <c:ptCount val="1"/>
                <c:pt idx="0">
                  <c:v>Coût d’intervention </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Feuil1!$A$5:$A$11</c:f>
              <c:strCache>
                <c:ptCount val="7"/>
                <c:pt idx="0">
                  <c:v>Fasli Aziz </c:v>
                </c:pt>
                <c:pt idx="1">
                  <c:v>Hamouallah Mustapha</c:v>
                </c:pt>
                <c:pt idx="2">
                  <c:v>Hassan kamal </c:v>
                </c:pt>
                <c:pt idx="3">
                  <c:v>Ezyat mohammed</c:v>
                </c:pt>
                <c:pt idx="4">
                  <c:v>Abraim Yassine</c:v>
                </c:pt>
                <c:pt idx="5">
                  <c:v>Fedouach Abdrahim</c:v>
                </c:pt>
                <c:pt idx="6">
                  <c:v>Engar Abdrahim </c:v>
                </c:pt>
              </c:strCache>
            </c:strRef>
          </c:cat>
          <c:val>
            <c:numRef>
              <c:f>Feuil1!$B$5:$B$11</c:f>
              <c:numCache>
                <c:formatCode>Standard</c:formatCode>
                <c:ptCount val="7"/>
                <c:pt idx="0">
                  <c:v>2997</c:v>
                </c:pt>
                <c:pt idx="1">
                  <c:v>4099</c:v>
                </c:pt>
                <c:pt idx="2">
                  <c:v>456</c:v>
                </c:pt>
                <c:pt idx="3">
                  <c:v>3970</c:v>
                </c:pt>
                <c:pt idx="4">
                  <c:v>1938</c:v>
                </c:pt>
                <c:pt idx="5">
                  <c:v>2038</c:v>
                </c:pt>
                <c:pt idx="6">
                  <c:v>976</c:v>
                </c:pt>
              </c:numCache>
            </c:numRef>
          </c:val>
          <c:smooth val="0"/>
          <c:extLst>
            <c:ext xmlns:c16="http://schemas.microsoft.com/office/drawing/2014/chart" uri="{C3380CC4-5D6E-409C-BE32-E72D297353CC}">
              <c16:uniqueId val="{00000000-1EC4-48C3-A0DF-A25D213A599C}"/>
            </c:ext>
          </c:extLst>
        </c:ser>
        <c:dLbls>
          <c:showLegendKey val="0"/>
          <c:showVal val="0"/>
          <c:showCatName val="0"/>
          <c:showSerName val="0"/>
          <c:showPercent val="0"/>
          <c:showBubbleSize val="0"/>
        </c:dLbls>
        <c:marker val="1"/>
        <c:smooth val="0"/>
        <c:axId val="2104214687"/>
        <c:axId val="2104211775"/>
      </c:lineChart>
      <c:catAx>
        <c:axId val="2104214687"/>
        <c:scaling>
          <c:orientation val="minMax"/>
        </c:scaling>
        <c:delete val="0"/>
        <c:axPos val="b"/>
        <c:numFmt formatCode="Standard"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104211775"/>
        <c:crosses val="autoZero"/>
        <c:auto val="1"/>
        <c:lblAlgn val="ctr"/>
        <c:lblOffset val="100"/>
        <c:noMultiLvlLbl val="0"/>
      </c:catAx>
      <c:valAx>
        <c:axId val="2104211775"/>
        <c:scaling>
          <c:orientation val="minMax"/>
        </c:scaling>
        <c:delete val="0"/>
        <c:axPos val="l"/>
        <c:majorGridlines>
          <c:spPr>
            <a:ln w="9525" cap="flat" cmpd="sng" algn="ctr">
              <a:solidFill>
                <a:schemeClr val="tx1">
                  <a:lumMod val="15000"/>
                  <a:lumOff val="85000"/>
                </a:schemeClr>
              </a:solidFill>
              <a:round/>
            </a:ln>
            <a:effectLst/>
          </c:spPr>
        </c:majorGridlines>
        <c:numFmt formatCode="Standard"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1042146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fr-MA"/>
              <a:t>Graphique sur les gains estimatifs</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fr-FR"/>
        </a:p>
      </c:txPr>
    </c:title>
    <c:autoTitleDeleted val="0"/>
    <c:plotArea>
      <c:layout/>
      <c:radarChart>
        <c:radarStyle val="marker"/>
        <c:varyColors val="0"/>
        <c:ser>
          <c:idx val="0"/>
          <c:order val="0"/>
          <c:tx>
            <c:strRef>
              <c:f>Feuil1!$D$6</c:f>
              <c:strCache>
                <c:ptCount val="1"/>
                <c:pt idx="0">
                  <c:v>Score avant  </c:v>
                </c:pt>
              </c:strCache>
            </c:strRef>
          </c:tx>
          <c:spPr>
            <a:ln w="34925" cap="rnd">
              <a:solidFill>
                <a:schemeClr val="accent1"/>
              </a:solidFill>
              <a:round/>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cat>
            <c:strRef>
              <c:f>Feuil1!$C$7:$C$13</c:f>
              <c:strCache>
                <c:ptCount val="7"/>
                <c:pt idx="0">
                  <c:v>Suivi des machines</c:v>
                </c:pt>
                <c:pt idx="1">
                  <c:v>Gestion des pièces de rechange</c:v>
                </c:pt>
                <c:pt idx="2">
                  <c:v>Gestion des travaux de maintenance</c:v>
                </c:pt>
                <c:pt idx="3">
                  <c:v>Gestion du personnel</c:v>
                </c:pt>
                <c:pt idx="4">
                  <c:v>Gestion des moyens</c:v>
                </c:pt>
                <c:pt idx="5">
                  <c:v>Gestion du l'information</c:v>
                </c:pt>
                <c:pt idx="6">
                  <c:v>Suivi des performances</c:v>
                </c:pt>
              </c:strCache>
            </c:strRef>
          </c:cat>
          <c:val>
            <c:numRef>
              <c:f>Feuil1!$D$7:$D$13</c:f>
              <c:numCache>
                <c:formatCode>0%</c:formatCode>
                <c:ptCount val="7"/>
                <c:pt idx="0">
                  <c:v>0</c:v>
                </c:pt>
                <c:pt idx="1">
                  <c:v>0.32</c:v>
                </c:pt>
                <c:pt idx="2">
                  <c:v>0.44</c:v>
                </c:pt>
                <c:pt idx="3">
                  <c:v>0.28999999999999998</c:v>
                </c:pt>
                <c:pt idx="4">
                  <c:v>0.54</c:v>
                </c:pt>
                <c:pt idx="5">
                  <c:v>0.1</c:v>
                </c:pt>
                <c:pt idx="6">
                  <c:v>0</c:v>
                </c:pt>
              </c:numCache>
            </c:numRef>
          </c:val>
          <c:extLst>
            <c:ext xmlns:c16="http://schemas.microsoft.com/office/drawing/2014/chart" uri="{C3380CC4-5D6E-409C-BE32-E72D297353CC}">
              <c16:uniqueId val="{00000000-C0D7-452E-83A2-C3FA8BF23D73}"/>
            </c:ext>
          </c:extLst>
        </c:ser>
        <c:ser>
          <c:idx val="1"/>
          <c:order val="1"/>
          <c:tx>
            <c:strRef>
              <c:f>Feuil1!$E$6</c:f>
              <c:strCache>
                <c:ptCount val="1"/>
                <c:pt idx="0">
                  <c:v>Score après </c:v>
                </c:pt>
              </c:strCache>
            </c:strRef>
          </c:tx>
          <c:spPr>
            <a:ln w="34925" cap="rnd">
              <a:solidFill>
                <a:schemeClr val="accent2"/>
              </a:solid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cat>
            <c:strRef>
              <c:f>Feuil1!$C$7:$C$13</c:f>
              <c:strCache>
                <c:ptCount val="7"/>
                <c:pt idx="0">
                  <c:v>Suivi des machines</c:v>
                </c:pt>
                <c:pt idx="1">
                  <c:v>Gestion des pièces de rechange</c:v>
                </c:pt>
                <c:pt idx="2">
                  <c:v>Gestion des travaux de maintenance</c:v>
                </c:pt>
                <c:pt idx="3">
                  <c:v>Gestion du personnel</c:v>
                </c:pt>
                <c:pt idx="4">
                  <c:v>Gestion des moyens</c:v>
                </c:pt>
                <c:pt idx="5">
                  <c:v>Gestion du l'information</c:v>
                </c:pt>
                <c:pt idx="6">
                  <c:v>Suivi des performances</c:v>
                </c:pt>
              </c:strCache>
            </c:strRef>
          </c:cat>
          <c:val>
            <c:numRef>
              <c:f>Feuil1!$E$7:$E$13</c:f>
              <c:numCache>
                <c:formatCode>0%</c:formatCode>
                <c:ptCount val="7"/>
                <c:pt idx="0">
                  <c:v>0.21</c:v>
                </c:pt>
                <c:pt idx="1">
                  <c:v>0.4</c:v>
                </c:pt>
                <c:pt idx="2">
                  <c:v>0.64</c:v>
                </c:pt>
                <c:pt idx="3">
                  <c:v>0.48</c:v>
                </c:pt>
                <c:pt idx="4">
                  <c:v>0.54</c:v>
                </c:pt>
                <c:pt idx="5">
                  <c:v>0.63</c:v>
                </c:pt>
                <c:pt idx="6">
                  <c:v>0.45</c:v>
                </c:pt>
              </c:numCache>
            </c:numRef>
          </c:val>
          <c:extLst>
            <c:ext xmlns:c16="http://schemas.microsoft.com/office/drawing/2014/chart" uri="{C3380CC4-5D6E-409C-BE32-E72D297353CC}">
              <c16:uniqueId val="{00000001-C0D7-452E-83A2-C3FA8BF23D73}"/>
            </c:ext>
          </c:extLst>
        </c:ser>
        <c:dLbls>
          <c:showLegendKey val="0"/>
          <c:showVal val="0"/>
          <c:showCatName val="0"/>
          <c:showSerName val="0"/>
          <c:showPercent val="0"/>
          <c:showBubbleSize val="0"/>
        </c:dLbls>
        <c:axId val="2099781055"/>
        <c:axId val="2099779391"/>
      </c:radarChart>
      <c:catAx>
        <c:axId val="2099781055"/>
        <c:scaling>
          <c:orientation val="minMax"/>
        </c:scaling>
        <c:delete val="0"/>
        <c:axPos val="b"/>
        <c:numFmt formatCode="Standard"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crossAx val="2099779391"/>
        <c:crosses val="autoZero"/>
        <c:auto val="1"/>
        <c:lblAlgn val="ctr"/>
        <c:lblOffset val="100"/>
        <c:noMultiLvlLbl val="0"/>
      </c:catAx>
      <c:valAx>
        <c:axId val="2099779391"/>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fr-FR"/>
          </a:p>
        </c:txPr>
        <c:crossAx val="2099781055"/>
        <c:crosses val="autoZero"/>
        <c:crossBetween val="between"/>
        <c:majorUnit val="0.2"/>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1">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7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40A356-9ACC-4A9F-9FCE-24DAF582C1B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MA"/>
        </a:p>
      </dgm:t>
    </dgm:pt>
    <dgm:pt modelId="{B5230918-DC5B-4B7A-A190-E76EC15139C7}">
      <dgm:prSet phldrT="[Texte]"/>
      <dgm:spPr>
        <a:solidFill>
          <a:schemeClr val="accent1">
            <a:lumMod val="40000"/>
            <a:lumOff val="60000"/>
          </a:schemeClr>
        </a:solidFill>
      </dgm:spPr>
      <dgm:t>
        <a:bodyPr/>
        <a:lstStyle/>
        <a:p>
          <a:pPr>
            <a:buFont typeface="Symbol" panose="05050102010706020507" pitchFamily="18" charset="2"/>
            <a:buChar char=""/>
          </a:pPr>
          <a:r>
            <a:rPr lang="fr-FR" dirty="0">
              <a:solidFill>
                <a:schemeClr val="tx1"/>
              </a:solidFill>
            </a:rPr>
            <a:t>Réduire le temps de réponse aux clients.</a:t>
          </a:r>
          <a:endParaRPr lang="fr-MA" dirty="0">
            <a:solidFill>
              <a:schemeClr val="tx1"/>
            </a:solidFill>
          </a:endParaRPr>
        </a:p>
      </dgm:t>
    </dgm:pt>
    <dgm:pt modelId="{6728CE5C-C132-4F7A-88A6-DE06BDABDFFD}" type="parTrans" cxnId="{FA9132DE-6533-4CC9-ABE6-BD1F268F082A}">
      <dgm:prSet/>
      <dgm:spPr/>
      <dgm:t>
        <a:bodyPr/>
        <a:lstStyle/>
        <a:p>
          <a:endParaRPr lang="fr-MA"/>
        </a:p>
      </dgm:t>
    </dgm:pt>
    <dgm:pt modelId="{B416AF9B-5E03-4F66-9F4E-FC368EF82938}" type="sibTrans" cxnId="{FA9132DE-6533-4CC9-ABE6-BD1F268F082A}">
      <dgm:prSet/>
      <dgm:spPr/>
      <dgm:t>
        <a:bodyPr/>
        <a:lstStyle/>
        <a:p>
          <a:endParaRPr lang="fr-MA"/>
        </a:p>
      </dgm:t>
    </dgm:pt>
    <dgm:pt modelId="{7D46961B-5230-4FE2-B7FC-AEC2C841C975}">
      <dgm:prSet/>
      <dgm:spPr>
        <a:solidFill>
          <a:schemeClr val="accent1">
            <a:lumMod val="40000"/>
            <a:lumOff val="60000"/>
          </a:schemeClr>
        </a:solidFill>
      </dgm:spPr>
      <dgm:t>
        <a:bodyPr/>
        <a:lstStyle/>
        <a:p>
          <a:pPr>
            <a:buFont typeface="Symbol" panose="05050102010706020507" pitchFamily="18" charset="2"/>
            <a:buChar char=""/>
          </a:pPr>
          <a:r>
            <a:rPr lang="fr-FR">
              <a:solidFill>
                <a:schemeClr val="tx1"/>
              </a:solidFill>
            </a:rPr>
            <a:t>Maîtriser les coûts d’exploitation.</a:t>
          </a:r>
          <a:endParaRPr lang="fr-MA">
            <a:solidFill>
              <a:schemeClr val="tx1"/>
            </a:solidFill>
          </a:endParaRPr>
        </a:p>
      </dgm:t>
    </dgm:pt>
    <dgm:pt modelId="{556AD522-2D67-4D93-A6A6-28E04E6D67AB}" type="parTrans" cxnId="{D21144D6-B0B6-4850-89B6-71865891F1D6}">
      <dgm:prSet/>
      <dgm:spPr/>
      <dgm:t>
        <a:bodyPr/>
        <a:lstStyle/>
        <a:p>
          <a:endParaRPr lang="fr-MA"/>
        </a:p>
      </dgm:t>
    </dgm:pt>
    <dgm:pt modelId="{D03DC28A-0B23-4AC4-BF09-C5B3E4E12D9F}" type="sibTrans" cxnId="{D21144D6-B0B6-4850-89B6-71865891F1D6}">
      <dgm:prSet/>
      <dgm:spPr/>
      <dgm:t>
        <a:bodyPr/>
        <a:lstStyle/>
        <a:p>
          <a:endParaRPr lang="fr-MA"/>
        </a:p>
      </dgm:t>
    </dgm:pt>
    <dgm:pt modelId="{4C257008-6A39-468B-972F-7FFAA0116B9A}">
      <dgm:prSet/>
      <dgm:spPr>
        <a:solidFill>
          <a:schemeClr val="accent1">
            <a:lumMod val="40000"/>
            <a:lumOff val="60000"/>
          </a:schemeClr>
        </a:solidFill>
      </dgm:spPr>
      <dgm:t>
        <a:bodyPr/>
        <a:lstStyle/>
        <a:p>
          <a:pPr>
            <a:buFont typeface="Symbol" panose="05050102010706020507" pitchFamily="18" charset="2"/>
            <a:buChar char=""/>
          </a:pPr>
          <a:r>
            <a:rPr lang="fr-FR">
              <a:solidFill>
                <a:schemeClr val="tx1"/>
              </a:solidFill>
            </a:rPr>
            <a:t>Capitaliser le savoir-faire des techniciens.</a:t>
          </a:r>
          <a:endParaRPr lang="fr-MA">
            <a:solidFill>
              <a:schemeClr val="tx1"/>
            </a:solidFill>
          </a:endParaRPr>
        </a:p>
      </dgm:t>
    </dgm:pt>
    <dgm:pt modelId="{910F807C-86C5-4D40-A543-1B77123748A6}" type="parTrans" cxnId="{93169DEA-25AF-4B10-8F5C-6E047395C504}">
      <dgm:prSet/>
      <dgm:spPr/>
      <dgm:t>
        <a:bodyPr/>
        <a:lstStyle/>
        <a:p>
          <a:endParaRPr lang="fr-MA"/>
        </a:p>
      </dgm:t>
    </dgm:pt>
    <dgm:pt modelId="{2C32B6DD-BD33-4EEE-9270-FB51C5AB7632}" type="sibTrans" cxnId="{93169DEA-25AF-4B10-8F5C-6E047395C504}">
      <dgm:prSet/>
      <dgm:spPr/>
      <dgm:t>
        <a:bodyPr/>
        <a:lstStyle/>
        <a:p>
          <a:endParaRPr lang="fr-MA"/>
        </a:p>
      </dgm:t>
    </dgm:pt>
    <dgm:pt modelId="{45F0B98E-CA5C-4839-97AF-375F4535444E}">
      <dgm:prSet phldrT="[Texte]"/>
      <dgm:spPr>
        <a:solidFill>
          <a:schemeClr val="accent1">
            <a:lumMod val="40000"/>
            <a:lumOff val="60000"/>
          </a:schemeClr>
        </a:solidFill>
      </dgm:spPr>
      <dgm:t>
        <a:bodyPr/>
        <a:lstStyle/>
        <a:p>
          <a:pPr>
            <a:buFont typeface="Symbol" panose="05050102010706020507" pitchFamily="18" charset="2"/>
            <a:buChar char=""/>
          </a:pPr>
          <a:r>
            <a:rPr lang="fr-FR" dirty="0">
              <a:solidFill>
                <a:schemeClr val="tx1"/>
              </a:solidFill>
            </a:rPr>
            <a:t>Améliorer la réactivité.</a:t>
          </a:r>
          <a:endParaRPr lang="fr-MA" dirty="0">
            <a:solidFill>
              <a:schemeClr val="tx1"/>
            </a:solidFill>
          </a:endParaRPr>
        </a:p>
      </dgm:t>
    </dgm:pt>
    <dgm:pt modelId="{FE39F5B9-DD54-4C66-95D2-30EAC6DB6267}" type="parTrans" cxnId="{F5B537A5-328C-46C9-B51B-3F1BF8ADD56D}">
      <dgm:prSet/>
      <dgm:spPr/>
      <dgm:t>
        <a:bodyPr/>
        <a:lstStyle/>
        <a:p>
          <a:endParaRPr lang="fr-MA"/>
        </a:p>
      </dgm:t>
    </dgm:pt>
    <dgm:pt modelId="{F6A11636-AF8E-461E-881D-F81665B23D4A}" type="sibTrans" cxnId="{F5B537A5-328C-46C9-B51B-3F1BF8ADD56D}">
      <dgm:prSet/>
      <dgm:spPr/>
      <dgm:t>
        <a:bodyPr/>
        <a:lstStyle/>
        <a:p>
          <a:endParaRPr lang="fr-MA"/>
        </a:p>
      </dgm:t>
    </dgm:pt>
    <dgm:pt modelId="{72D442F2-9639-446F-B5B4-86E8BDE77317}" type="pres">
      <dgm:prSet presAssocID="{5440A356-9ACC-4A9F-9FCE-24DAF582C1B8}" presName="Name0" presStyleCnt="0">
        <dgm:presLayoutVars>
          <dgm:chMax val="7"/>
          <dgm:chPref val="7"/>
          <dgm:dir/>
        </dgm:presLayoutVars>
      </dgm:prSet>
      <dgm:spPr/>
    </dgm:pt>
    <dgm:pt modelId="{E6C2025F-985F-4EC4-8A38-C914520BBD79}" type="pres">
      <dgm:prSet presAssocID="{5440A356-9ACC-4A9F-9FCE-24DAF582C1B8}" presName="Name1" presStyleCnt="0"/>
      <dgm:spPr/>
    </dgm:pt>
    <dgm:pt modelId="{01FA397D-0231-43FF-ADD6-F80476495C2A}" type="pres">
      <dgm:prSet presAssocID="{5440A356-9ACC-4A9F-9FCE-24DAF582C1B8}" presName="cycle" presStyleCnt="0"/>
      <dgm:spPr/>
    </dgm:pt>
    <dgm:pt modelId="{CF9308ED-9135-473A-9B68-9A17F445BD30}" type="pres">
      <dgm:prSet presAssocID="{5440A356-9ACC-4A9F-9FCE-24DAF582C1B8}" presName="srcNode" presStyleLbl="node1" presStyleIdx="0" presStyleCnt="4"/>
      <dgm:spPr/>
    </dgm:pt>
    <dgm:pt modelId="{A06BE16E-ACDC-473A-88BC-78C42C801293}" type="pres">
      <dgm:prSet presAssocID="{5440A356-9ACC-4A9F-9FCE-24DAF582C1B8}" presName="conn" presStyleLbl="parChTrans1D2" presStyleIdx="0" presStyleCnt="1"/>
      <dgm:spPr/>
    </dgm:pt>
    <dgm:pt modelId="{2E0456B3-A6B1-4012-A355-1598F0063F2E}" type="pres">
      <dgm:prSet presAssocID="{5440A356-9ACC-4A9F-9FCE-24DAF582C1B8}" presName="extraNode" presStyleLbl="node1" presStyleIdx="0" presStyleCnt="4"/>
      <dgm:spPr/>
    </dgm:pt>
    <dgm:pt modelId="{C716A82D-1DEE-4E5C-B833-CE49709613B6}" type="pres">
      <dgm:prSet presAssocID="{5440A356-9ACC-4A9F-9FCE-24DAF582C1B8}" presName="dstNode" presStyleLbl="node1" presStyleIdx="0" presStyleCnt="4"/>
      <dgm:spPr/>
    </dgm:pt>
    <dgm:pt modelId="{4CD0D3B9-4110-4148-BA1F-A90488F90B57}" type="pres">
      <dgm:prSet presAssocID="{B5230918-DC5B-4B7A-A190-E76EC15139C7}" presName="text_1" presStyleLbl="node1" presStyleIdx="0" presStyleCnt="4">
        <dgm:presLayoutVars>
          <dgm:bulletEnabled val="1"/>
        </dgm:presLayoutVars>
      </dgm:prSet>
      <dgm:spPr/>
    </dgm:pt>
    <dgm:pt modelId="{A6DD9182-B0DE-4580-BE6F-BCD92F6CDB51}" type="pres">
      <dgm:prSet presAssocID="{B5230918-DC5B-4B7A-A190-E76EC15139C7}" presName="accent_1" presStyleCnt="0"/>
      <dgm:spPr/>
    </dgm:pt>
    <dgm:pt modelId="{2A57441B-15CA-4C9B-968C-6B5C9C3D9709}" type="pres">
      <dgm:prSet presAssocID="{B5230918-DC5B-4B7A-A190-E76EC15139C7}" presName="accentRepeatNode" presStyleLbl="solidFgAcc1" presStyleIdx="0" presStyleCnt="4"/>
      <dgm:spPr/>
    </dgm:pt>
    <dgm:pt modelId="{0F088E7F-4999-4E31-A3E5-B830209B4140}" type="pres">
      <dgm:prSet presAssocID="{45F0B98E-CA5C-4839-97AF-375F4535444E}" presName="text_2" presStyleLbl="node1" presStyleIdx="1" presStyleCnt="4">
        <dgm:presLayoutVars>
          <dgm:bulletEnabled val="1"/>
        </dgm:presLayoutVars>
      </dgm:prSet>
      <dgm:spPr/>
    </dgm:pt>
    <dgm:pt modelId="{DF412BD5-ECEA-4D10-BA08-430C7957FD88}" type="pres">
      <dgm:prSet presAssocID="{45F0B98E-CA5C-4839-97AF-375F4535444E}" presName="accent_2" presStyleCnt="0"/>
      <dgm:spPr/>
    </dgm:pt>
    <dgm:pt modelId="{48EA3ACC-8645-4890-9C33-ED96F2E56830}" type="pres">
      <dgm:prSet presAssocID="{45F0B98E-CA5C-4839-97AF-375F4535444E}" presName="accentRepeatNode" presStyleLbl="solidFgAcc1" presStyleIdx="1" presStyleCnt="4"/>
      <dgm:spPr/>
    </dgm:pt>
    <dgm:pt modelId="{4E394C7E-6157-4520-A87C-A497DC79BC91}" type="pres">
      <dgm:prSet presAssocID="{7D46961B-5230-4FE2-B7FC-AEC2C841C975}" presName="text_3" presStyleLbl="node1" presStyleIdx="2" presStyleCnt="4">
        <dgm:presLayoutVars>
          <dgm:bulletEnabled val="1"/>
        </dgm:presLayoutVars>
      </dgm:prSet>
      <dgm:spPr/>
    </dgm:pt>
    <dgm:pt modelId="{CFED79AC-5A71-47EA-90C7-627A1A502FE0}" type="pres">
      <dgm:prSet presAssocID="{7D46961B-5230-4FE2-B7FC-AEC2C841C975}" presName="accent_3" presStyleCnt="0"/>
      <dgm:spPr/>
    </dgm:pt>
    <dgm:pt modelId="{58FD1F57-09C1-4184-B10C-5960979BBDCF}" type="pres">
      <dgm:prSet presAssocID="{7D46961B-5230-4FE2-B7FC-AEC2C841C975}" presName="accentRepeatNode" presStyleLbl="solidFgAcc1" presStyleIdx="2" presStyleCnt="4"/>
      <dgm:spPr/>
    </dgm:pt>
    <dgm:pt modelId="{CD96BEFC-C3D7-4B24-A8D8-22FFABF8D28C}" type="pres">
      <dgm:prSet presAssocID="{4C257008-6A39-468B-972F-7FFAA0116B9A}" presName="text_4" presStyleLbl="node1" presStyleIdx="3" presStyleCnt="4">
        <dgm:presLayoutVars>
          <dgm:bulletEnabled val="1"/>
        </dgm:presLayoutVars>
      </dgm:prSet>
      <dgm:spPr/>
    </dgm:pt>
    <dgm:pt modelId="{F8A0DA5C-D97C-4F5B-89BE-4470F0625AB3}" type="pres">
      <dgm:prSet presAssocID="{4C257008-6A39-468B-972F-7FFAA0116B9A}" presName="accent_4" presStyleCnt="0"/>
      <dgm:spPr/>
    </dgm:pt>
    <dgm:pt modelId="{7549E58D-EDF9-47C3-81CB-279EB121C5AA}" type="pres">
      <dgm:prSet presAssocID="{4C257008-6A39-468B-972F-7FFAA0116B9A}" presName="accentRepeatNode" presStyleLbl="solidFgAcc1" presStyleIdx="3" presStyleCnt="4"/>
      <dgm:spPr/>
    </dgm:pt>
  </dgm:ptLst>
  <dgm:cxnLst>
    <dgm:cxn modelId="{D942CB06-C2DB-4703-8BCD-E91C45A5E9C2}" type="presOf" srcId="{B416AF9B-5E03-4F66-9F4E-FC368EF82938}" destId="{A06BE16E-ACDC-473A-88BC-78C42C801293}" srcOrd="0" destOrd="0" presId="urn:microsoft.com/office/officeart/2008/layout/VerticalCurvedList"/>
    <dgm:cxn modelId="{8708C00D-3D13-4FC9-9743-218D1E21226D}" type="presOf" srcId="{4C257008-6A39-468B-972F-7FFAA0116B9A}" destId="{CD96BEFC-C3D7-4B24-A8D8-22FFABF8D28C}" srcOrd="0" destOrd="0" presId="urn:microsoft.com/office/officeart/2008/layout/VerticalCurvedList"/>
    <dgm:cxn modelId="{EBD22C41-1D07-43CC-935E-DD44B72215FB}" type="presOf" srcId="{5440A356-9ACC-4A9F-9FCE-24DAF582C1B8}" destId="{72D442F2-9639-446F-B5B4-86E8BDE77317}" srcOrd="0" destOrd="0" presId="urn:microsoft.com/office/officeart/2008/layout/VerticalCurvedList"/>
    <dgm:cxn modelId="{4D259949-A80A-49B8-89BC-541D4D0E104F}" type="presOf" srcId="{7D46961B-5230-4FE2-B7FC-AEC2C841C975}" destId="{4E394C7E-6157-4520-A87C-A497DC79BC91}" srcOrd="0" destOrd="0" presId="urn:microsoft.com/office/officeart/2008/layout/VerticalCurvedList"/>
    <dgm:cxn modelId="{F5B537A5-328C-46C9-B51B-3F1BF8ADD56D}" srcId="{5440A356-9ACC-4A9F-9FCE-24DAF582C1B8}" destId="{45F0B98E-CA5C-4839-97AF-375F4535444E}" srcOrd="1" destOrd="0" parTransId="{FE39F5B9-DD54-4C66-95D2-30EAC6DB6267}" sibTransId="{F6A11636-AF8E-461E-881D-F81665B23D4A}"/>
    <dgm:cxn modelId="{576D01CD-6260-4F05-933F-74F98FFBF743}" type="presOf" srcId="{B5230918-DC5B-4B7A-A190-E76EC15139C7}" destId="{4CD0D3B9-4110-4148-BA1F-A90488F90B57}" srcOrd="0" destOrd="0" presId="urn:microsoft.com/office/officeart/2008/layout/VerticalCurvedList"/>
    <dgm:cxn modelId="{D21144D6-B0B6-4850-89B6-71865891F1D6}" srcId="{5440A356-9ACC-4A9F-9FCE-24DAF582C1B8}" destId="{7D46961B-5230-4FE2-B7FC-AEC2C841C975}" srcOrd="2" destOrd="0" parTransId="{556AD522-2D67-4D93-A6A6-28E04E6D67AB}" sibTransId="{D03DC28A-0B23-4AC4-BF09-C5B3E4E12D9F}"/>
    <dgm:cxn modelId="{FA9132DE-6533-4CC9-ABE6-BD1F268F082A}" srcId="{5440A356-9ACC-4A9F-9FCE-24DAF582C1B8}" destId="{B5230918-DC5B-4B7A-A190-E76EC15139C7}" srcOrd="0" destOrd="0" parTransId="{6728CE5C-C132-4F7A-88A6-DE06BDABDFFD}" sibTransId="{B416AF9B-5E03-4F66-9F4E-FC368EF82938}"/>
    <dgm:cxn modelId="{A0E182E1-914C-406F-B784-4681D514BF98}" type="presOf" srcId="{45F0B98E-CA5C-4839-97AF-375F4535444E}" destId="{0F088E7F-4999-4E31-A3E5-B830209B4140}" srcOrd="0" destOrd="0" presId="urn:microsoft.com/office/officeart/2008/layout/VerticalCurvedList"/>
    <dgm:cxn modelId="{93169DEA-25AF-4B10-8F5C-6E047395C504}" srcId="{5440A356-9ACC-4A9F-9FCE-24DAF582C1B8}" destId="{4C257008-6A39-468B-972F-7FFAA0116B9A}" srcOrd="3" destOrd="0" parTransId="{910F807C-86C5-4D40-A543-1B77123748A6}" sibTransId="{2C32B6DD-BD33-4EEE-9270-FB51C5AB7632}"/>
    <dgm:cxn modelId="{07D20140-9EE8-42FB-BA45-A3D779E1E008}" type="presParOf" srcId="{72D442F2-9639-446F-B5B4-86E8BDE77317}" destId="{E6C2025F-985F-4EC4-8A38-C914520BBD79}" srcOrd="0" destOrd="0" presId="urn:microsoft.com/office/officeart/2008/layout/VerticalCurvedList"/>
    <dgm:cxn modelId="{8FC3C290-A037-4497-B959-63F109B1364C}" type="presParOf" srcId="{E6C2025F-985F-4EC4-8A38-C914520BBD79}" destId="{01FA397D-0231-43FF-ADD6-F80476495C2A}" srcOrd="0" destOrd="0" presId="urn:microsoft.com/office/officeart/2008/layout/VerticalCurvedList"/>
    <dgm:cxn modelId="{0FF0D5D3-261B-4B6D-81EF-E9F4BA40FFAB}" type="presParOf" srcId="{01FA397D-0231-43FF-ADD6-F80476495C2A}" destId="{CF9308ED-9135-473A-9B68-9A17F445BD30}" srcOrd="0" destOrd="0" presId="urn:microsoft.com/office/officeart/2008/layout/VerticalCurvedList"/>
    <dgm:cxn modelId="{3CC61440-E317-4B4D-8BBC-4DAAD3D3BAB1}" type="presParOf" srcId="{01FA397D-0231-43FF-ADD6-F80476495C2A}" destId="{A06BE16E-ACDC-473A-88BC-78C42C801293}" srcOrd="1" destOrd="0" presId="urn:microsoft.com/office/officeart/2008/layout/VerticalCurvedList"/>
    <dgm:cxn modelId="{CDE46517-77DA-4109-B102-D63490EB43CF}" type="presParOf" srcId="{01FA397D-0231-43FF-ADD6-F80476495C2A}" destId="{2E0456B3-A6B1-4012-A355-1598F0063F2E}" srcOrd="2" destOrd="0" presId="urn:microsoft.com/office/officeart/2008/layout/VerticalCurvedList"/>
    <dgm:cxn modelId="{B627A8C2-BC44-44A6-8B4B-BC5A5C7610A3}" type="presParOf" srcId="{01FA397D-0231-43FF-ADD6-F80476495C2A}" destId="{C716A82D-1DEE-4E5C-B833-CE49709613B6}" srcOrd="3" destOrd="0" presId="urn:microsoft.com/office/officeart/2008/layout/VerticalCurvedList"/>
    <dgm:cxn modelId="{F60B4C82-1167-45AB-BB75-979F60CDA387}" type="presParOf" srcId="{E6C2025F-985F-4EC4-8A38-C914520BBD79}" destId="{4CD0D3B9-4110-4148-BA1F-A90488F90B57}" srcOrd="1" destOrd="0" presId="urn:microsoft.com/office/officeart/2008/layout/VerticalCurvedList"/>
    <dgm:cxn modelId="{16083864-6C21-40DA-94C1-6F055A027FD9}" type="presParOf" srcId="{E6C2025F-985F-4EC4-8A38-C914520BBD79}" destId="{A6DD9182-B0DE-4580-BE6F-BCD92F6CDB51}" srcOrd="2" destOrd="0" presId="urn:microsoft.com/office/officeart/2008/layout/VerticalCurvedList"/>
    <dgm:cxn modelId="{E5FF8582-2870-4F81-9809-AEA7BB7286F5}" type="presParOf" srcId="{A6DD9182-B0DE-4580-BE6F-BCD92F6CDB51}" destId="{2A57441B-15CA-4C9B-968C-6B5C9C3D9709}" srcOrd="0" destOrd="0" presId="urn:microsoft.com/office/officeart/2008/layout/VerticalCurvedList"/>
    <dgm:cxn modelId="{C02F07C1-ADF5-4420-9586-F061D0200926}" type="presParOf" srcId="{E6C2025F-985F-4EC4-8A38-C914520BBD79}" destId="{0F088E7F-4999-4E31-A3E5-B830209B4140}" srcOrd="3" destOrd="0" presId="urn:microsoft.com/office/officeart/2008/layout/VerticalCurvedList"/>
    <dgm:cxn modelId="{7B1A770A-5F63-46C9-80C5-8C3799E3AEC1}" type="presParOf" srcId="{E6C2025F-985F-4EC4-8A38-C914520BBD79}" destId="{DF412BD5-ECEA-4D10-BA08-430C7957FD88}" srcOrd="4" destOrd="0" presId="urn:microsoft.com/office/officeart/2008/layout/VerticalCurvedList"/>
    <dgm:cxn modelId="{610C9D45-845F-4F03-8429-ACA6A3ED3A64}" type="presParOf" srcId="{DF412BD5-ECEA-4D10-BA08-430C7957FD88}" destId="{48EA3ACC-8645-4890-9C33-ED96F2E56830}" srcOrd="0" destOrd="0" presId="urn:microsoft.com/office/officeart/2008/layout/VerticalCurvedList"/>
    <dgm:cxn modelId="{145AE30D-5263-4F59-B1CE-73DE51DB7478}" type="presParOf" srcId="{E6C2025F-985F-4EC4-8A38-C914520BBD79}" destId="{4E394C7E-6157-4520-A87C-A497DC79BC91}" srcOrd="5" destOrd="0" presId="urn:microsoft.com/office/officeart/2008/layout/VerticalCurvedList"/>
    <dgm:cxn modelId="{9546A331-0639-4DF6-A46B-E8BE47CB82EB}" type="presParOf" srcId="{E6C2025F-985F-4EC4-8A38-C914520BBD79}" destId="{CFED79AC-5A71-47EA-90C7-627A1A502FE0}" srcOrd="6" destOrd="0" presId="urn:microsoft.com/office/officeart/2008/layout/VerticalCurvedList"/>
    <dgm:cxn modelId="{2D78ED5E-B748-4D15-9B49-1621C34BFC44}" type="presParOf" srcId="{CFED79AC-5A71-47EA-90C7-627A1A502FE0}" destId="{58FD1F57-09C1-4184-B10C-5960979BBDCF}" srcOrd="0" destOrd="0" presId="urn:microsoft.com/office/officeart/2008/layout/VerticalCurvedList"/>
    <dgm:cxn modelId="{047C7BCA-F786-4730-89EF-B29E4CD27744}" type="presParOf" srcId="{E6C2025F-985F-4EC4-8A38-C914520BBD79}" destId="{CD96BEFC-C3D7-4B24-A8D8-22FFABF8D28C}" srcOrd="7" destOrd="0" presId="urn:microsoft.com/office/officeart/2008/layout/VerticalCurvedList"/>
    <dgm:cxn modelId="{660B93BF-5151-498C-9C21-2CBA57B19448}" type="presParOf" srcId="{E6C2025F-985F-4EC4-8A38-C914520BBD79}" destId="{F8A0DA5C-D97C-4F5B-89BE-4470F0625AB3}" srcOrd="8" destOrd="0" presId="urn:microsoft.com/office/officeart/2008/layout/VerticalCurvedList"/>
    <dgm:cxn modelId="{F14B35E3-B888-4F2B-AEC9-54EE639E455F}" type="presParOf" srcId="{F8A0DA5C-D97C-4F5B-89BE-4470F0625AB3}" destId="{7549E58D-EDF9-47C3-81CB-279EB121C5A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7E0779-9F81-4A70-8299-5F8F03F7B35F}" type="doc">
      <dgm:prSet loTypeId="urn:microsoft.com/office/officeart/2005/8/layout/radial5" loCatId="cycle" qsTypeId="urn:microsoft.com/office/officeart/2005/8/quickstyle/simple3" qsCatId="simple" csTypeId="urn:microsoft.com/office/officeart/2005/8/colors/accent1_2" csCatId="accent1" phldr="1"/>
      <dgm:spPr/>
      <dgm:t>
        <a:bodyPr/>
        <a:lstStyle/>
        <a:p>
          <a:endParaRPr lang="fr-MA"/>
        </a:p>
      </dgm:t>
    </dgm:pt>
    <dgm:pt modelId="{398ADDB8-6D53-4EA7-88F5-E5EA4DCD8259}">
      <dgm:prSet phldrT="[Texte]"/>
      <dgm:spPr/>
      <dgm:t>
        <a:bodyPr/>
        <a:lstStyle/>
        <a:p>
          <a:r>
            <a:rPr lang="fr-FR" dirty="0"/>
            <a:t>Les activités du service techniques </a:t>
          </a:r>
          <a:endParaRPr lang="fr-MA" dirty="0"/>
        </a:p>
      </dgm:t>
    </dgm:pt>
    <dgm:pt modelId="{01E811F3-F59F-48F5-8AA1-1BFC0733EB8F}" type="parTrans" cxnId="{7EDA19A0-DF8A-4966-B06C-D20E49A3EE53}">
      <dgm:prSet/>
      <dgm:spPr/>
      <dgm:t>
        <a:bodyPr/>
        <a:lstStyle/>
        <a:p>
          <a:endParaRPr lang="fr-MA"/>
        </a:p>
      </dgm:t>
    </dgm:pt>
    <dgm:pt modelId="{41A1516A-F273-4CF9-BD10-D3BEF2E71EAD}" type="sibTrans" cxnId="{7EDA19A0-DF8A-4966-B06C-D20E49A3EE53}">
      <dgm:prSet/>
      <dgm:spPr/>
      <dgm:t>
        <a:bodyPr/>
        <a:lstStyle/>
        <a:p>
          <a:endParaRPr lang="fr-MA"/>
        </a:p>
      </dgm:t>
    </dgm:pt>
    <dgm:pt modelId="{9E57DD06-D596-4CBA-881D-1B3A072955F1}">
      <dgm:prSet phldrT="[Texte]"/>
      <dgm:spPr/>
      <dgm:t>
        <a:bodyPr/>
        <a:lstStyle/>
        <a:p>
          <a:pPr>
            <a:buFont typeface="Symbol" panose="05050102010706020507" pitchFamily="18" charset="2"/>
            <a:buChar char=""/>
          </a:pPr>
          <a:r>
            <a:rPr lang="fr-FR" dirty="0"/>
            <a:t>Rénovation des machines d’occasion</a:t>
          </a:r>
          <a:endParaRPr lang="fr-MA" dirty="0"/>
        </a:p>
      </dgm:t>
    </dgm:pt>
    <dgm:pt modelId="{8D2EEEB3-28B2-453A-A1BC-DA9D413636D8}" type="parTrans" cxnId="{C572AF16-0052-4FDC-89C5-559C20E54A11}">
      <dgm:prSet/>
      <dgm:spPr/>
      <dgm:t>
        <a:bodyPr/>
        <a:lstStyle/>
        <a:p>
          <a:endParaRPr lang="fr-MA"/>
        </a:p>
      </dgm:t>
    </dgm:pt>
    <dgm:pt modelId="{68AE8730-61BB-453A-935D-14C12DD10E16}" type="sibTrans" cxnId="{C572AF16-0052-4FDC-89C5-559C20E54A11}">
      <dgm:prSet/>
      <dgm:spPr/>
      <dgm:t>
        <a:bodyPr/>
        <a:lstStyle/>
        <a:p>
          <a:endParaRPr lang="fr-MA"/>
        </a:p>
      </dgm:t>
    </dgm:pt>
    <dgm:pt modelId="{1210788F-69D3-4519-956F-E619F208F1E6}">
      <dgm:prSet phldrT="[Texte]"/>
      <dgm:spPr/>
      <dgm:t>
        <a:bodyPr/>
        <a:lstStyle/>
        <a:p>
          <a:r>
            <a:rPr lang="fr-FR" dirty="0"/>
            <a:t>Réparation des machines chez les clients</a:t>
          </a:r>
          <a:endParaRPr lang="fr-MA" dirty="0"/>
        </a:p>
      </dgm:t>
    </dgm:pt>
    <dgm:pt modelId="{9EE29FCE-F5EF-4390-9E90-E345AE0DA6A6}" type="parTrans" cxnId="{0289F007-5676-40BF-AA13-71BF63E0A944}">
      <dgm:prSet/>
      <dgm:spPr/>
      <dgm:t>
        <a:bodyPr/>
        <a:lstStyle/>
        <a:p>
          <a:endParaRPr lang="fr-MA"/>
        </a:p>
      </dgm:t>
    </dgm:pt>
    <dgm:pt modelId="{2A88BD2D-E765-454B-9E27-49735B44F154}" type="sibTrans" cxnId="{0289F007-5676-40BF-AA13-71BF63E0A944}">
      <dgm:prSet/>
      <dgm:spPr/>
      <dgm:t>
        <a:bodyPr/>
        <a:lstStyle/>
        <a:p>
          <a:endParaRPr lang="fr-MA"/>
        </a:p>
      </dgm:t>
    </dgm:pt>
    <dgm:pt modelId="{7213889C-97E1-4BC0-BAA1-C2ECDDF1250D}">
      <dgm:prSet phldrT="[Texte]"/>
      <dgm:spPr/>
      <dgm:t>
        <a:bodyPr/>
        <a:lstStyle/>
        <a:p>
          <a:pPr>
            <a:buFont typeface="Symbol" panose="05050102010706020507" pitchFamily="18" charset="2"/>
            <a:buChar char=""/>
          </a:pPr>
          <a:r>
            <a:rPr lang="fr-FR" dirty="0"/>
            <a:t>Entretien des machines sous garantie</a:t>
          </a:r>
          <a:endParaRPr lang="fr-MA" dirty="0"/>
        </a:p>
      </dgm:t>
    </dgm:pt>
    <dgm:pt modelId="{B5704F6F-3993-4AE8-8D39-640A7DB79A8F}" type="parTrans" cxnId="{910C96DA-08D6-451B-9950-D5504EDA3399}">
      <dgm:prSet/>
      <dgm:spPr/>
      <dgm:t>
        <a:bodyPr/>
        <a:lstStyle/>
        <a:p>
          <a:endParaRPr lang="fr-MA"/>
        </a:p>
      </dgm:t>
    </dgm:pt>
    <dgm:pt modelId="{A359803E-DF68-49F8-B4E8-AF0ECD5E8C90}" type="sibTrans" cxnId="{910C96DA-08D6-451B-9950-D5504EDA3399}">
      <dgm:prSet/>
      <dgm:spPr/>
      <dgm:t>
        <a:bodyPr/>
        <a:lstStyle/>
        <a:p>
          <a:endParaRPr lang="fr-MA"/>
        </a:p>
      </dgm:t>
    </dgm:pt>
    <dgm:pt modelId="{82FD04FA-246A-4C92-BCF8-F6989803167A}">
      <dgm:prSet phldrT="[Texte]"/>
      <dgm:spPr/>
      <dgm:t>
        <a:bodyPr/>
        <a:lstStyle/>
        <a:p>
          <a:r>
            <a:rPr lang="fr-FR" dirty="0"/>
            <a:t>Entretien préventif des machines</a:t>
          </a:r>
          <a:endParaRPr lang="fr-MA" dirty="0"/>
        </a:p>
      </dgm:t>
    </dgm:pt>
    <dgm:pt modelId="{0676DF28-E09D-4957-9F9B-208DC2CFB2D3}" type="parTrans" cxnId="{A47D0295-AA6A-47A2-9155-E8F63F2C9251}">
      <dgm:prSet/>
      <dgm:spPr/>
      <dgm:t>
        <a:bodyPr/>
        <a:lstStyle/>
        <a:p>
          <a:endParaRPr lang="fr-MA"/>
        </a:p>
      </dgm:t>
    </dgm:pt>
    <dgm:pt modelId="{BE1DB0F7-3945-4F91-83FB-BD824FF96BB3}" type="sibTrans" cxnId="{A47D0295-AA6A-47A2-9155-E8F63F2C9251}">
      <dgm:prSet/>
      <dgm:spPr/>
      <dgm:t>
        <a:bodyPr/>
        <a:lstStyle/>
        <a:p>
          <a:endParaRPr lang="fr-MA"/>
        </a:p>
      </dgm:t>
    </dgm:pt>
    <dgm:pt modelId="{A8D67FE8-F2D8-42D9-BF81-02134E7C09D1}">
      <dgm:prSet phldrT="[Texte]"/>
      <dgm:spPr/>
      <dgm:t>
        <a:bodyPr/>
        <a:lstStyle/>
        <a:p>
          <a:pPr>
            <a:buFont typeface="Symbol" panose="05050102010706020507" pitchFamily="18" charset="2"/>
            <a:buChar char=""/>
          </a:pPr>
          <a:r>
            <a:rPr lang="fr-FR" dirty="0"/>
            <a:t>Installation des machines</a:t>
          </a:r>
          <a:endParaRPr lang="fr-MA" dirty="0"/>
        </a:p>
      </dgm:t>
    </dgm:pt>
    <dgm:pt modelId="{A992B375-B82C-4E4E-83F4-C08578D73A23}" type="parTrans" cxnId="{86AD911E-E888-4ED5-92BA-05995225593A}">
      <dgm:prSet/>
      <dgm:spPr/>
      <dgm:t>
        <a:bodyPr/>
        <a:lstStyle/>
        <a:p>
          <a:endParaRPr lang="fr-MA"/>
        </a:p>
      </dgm:t>
    </dgm:pt>
    <dgm:pt modelId="{5F3ACAD7-CEF9-48D2-95C5-5EF8EF5EA4F4}" type="sibTrans" cxnId="{86AD911E-E888-4ED5-92BA-05995225593A}">
      <dgm:prSet/>
      <dgm:spPr/>
      <dgm:t>
        <a:bodyPr/>
        <a:lstStyle/>
        <a:p>
          <a:endParaRPr lang="fr-MA"/>
        </a:p>
      </dgm:t>
    </dgm:pt>
    <dgm:pt modelId="{3C3855D2-A3F4-4F7C-AD21-32960B4B34A9}" type="pres">
      <dgm:prSet presAssocID="{B07E0779-9F81-4A70-8299-5F8F03F7B35F}" presName="Name0" presStyleCnt="0">
        <dgm:presLayoutVars>
          <dgm:chMax val="1"/>
          <dgm:dir/>
          <dgm:animLvl val="ctr"/>
          <dgm:resizeHandles val="exact"/>
        </dgm:presLayoutVars>
      </dgm:prSet>
      <dgm:spPr/>
    </dgm:pt>
    <dgm:pt modelId="{70BE0D3A-7D46-4A88-A5F8-7EF5C801F270}" type="pres">
      <dgm:prSet presAssocID="{398ADDB8-6D53-4EA7-88F5-E5EA4DCD8259}" presName="centerShape" presStyleLbl="node0" presStyleIdx="0" presStyleCnt="1" custScaleX="170075" custScaleY="97333"/>
      <dgm:spPr/>
    </dgm:pt>
    <dgm:pt modelId="{34FEC374-BB55-4561-A923-9548406E9C74}" type="pres">
      <dgm:prSet presAssocID="{8D2EEEB3-28B2-453A-A1BC-DA9D413636D8}" presName="parTrans" presStyleLbl="sibTrans2D1" presStyleIdx="0" presStyleCnt="5"/>
      <dgm:spPr/>
    </dgm:pt>
    <dgm:pt modelId="{BDFBC2F2-8341-4087-A3D2-91041A5717B1}" type="pres">
      <dgm:prSet presAssocID="{8D2EEEB3-28B2-453A-A1BC-DA9D413636D8}" presName="connectorText" presStyleLbl="sibTrans2D1" presStyleIdx="0" presStyleCnt="5"/>
      <dgm:spPr/>
    </dgm:pt>
    <dgm:pt modelId="{BED51727-4319-4748-908A-9EBC6084A3B7}" type="pres">
      <dgm:prSet presAssocID="{9E57DD06-D596-4CBA-881D-1B3A072955F1}" presName="node" presStyleLbl="node1" presStyleIdx="0" presStyleCnt="5" custScaleX="222083">
        <dgm:presLayoutVars>
          <dgm:bulletEnabled val="1"/>
        </dgm:presLayoutVars>
      </dgm:prSet>
      <dgm:spPr/>
    </dgm:pt>
    <dgm:pt modelId="{1E38C1E6-F5B0-4A08-BFF3-72292890DAE5}" type="pres">
      <dgm:prSet presAssocID="{9EE29FCE-F5EF-4390-9E90-E345AE0DA6A6}" presName="parTrans" presStyleLbl="sibTrans2D1" presStyleIdx="1" presStyleCnt="5"/>
      <dgm:spPr/>
    </dgm:pt>
    <dgm:pt modelId="{749AA76B-6FB3-48DB-AE76-1FA295B8C9B7}" type="pres">
      <dgm:prSet presAssocID="{9EE29FCE-F5EF-4390-9E90-E345AE0DA6A6}" presName="connectorText" presStyleLbl="sibTrans2D1" presStyleIdx="1" presStyleCnt="5"/>
      <dgm:spPr/>
    </dgm:pt>
    <dgm:pt modelId="{59C72445-7023-4E5C-8837-8D5366B5497B}" type="pres">
      <dgm:prSet presAssocID="{1210788F-69D3-4519-956F-E619F208F1E6}" presName="node" presStyleLbl="node1" presStyleIdx="1" presStyleCnt="5" custScaleX="221055" custRadScaleRad="204188" custRadScaleInc="7923">
        <dgm:presLayoutVars>
          <dgm:bulletEnabled val="1"/>
        </dgm:presLayoutVars>
      </dgm:prSet>
      <dgm:spPr/>
    </dgm:pt>
    <dgm:pt modelId="{E40BC901-69B9-4BE9-B20E-148D31CF574C}" type="pres">
      <dgm:prSet presAssocID="{B5704F6F-3993-4AE8-8D39-640A7DB79A8F}" presName="parTrans" presStyleLbl="sibTrans2D1" presStyleIdx="2" presStyleCnt="5"/>
      <dgm:spPr/>
    </dgm:pt>
    <dgm:pt modelId="{66A091C7-AB12-48F6-8B2F-3717FF14CDEA}" type="pres">
      <dgm:prSet presAssocID="{B5704F6F-3993-4AE8-8D39-640A7DB79A8F}" presName="connectorText" presStyleLbl="sibTrans2D1" presStyleIdx="2" presStyleCnt="5"/>
      <dgm:spPr/>
    </dgm:pt>
    <dgm:pt modelId="{B9956261-BC70-464E-B956-6DE5540B9D78}" type="pres">
      <dgm:prSet presAssocID="{7213889C-97E1-4BC0-BAA1-C2ECDDF1250D}" presName="node" presStyleLbl="node1" presStyleIdx="2" presStyleCnt="5" custScaleX="212425" custRadScaleRad="172162" custRadScaleInc="-91569">
        <dgm:presLayoutVars>
          <dgm:bulletEnabled val="1"/>
        </dgm:presLayoutVars>
      </dgm:prSet>
      <dgm:spPr/>
    </dgm:pt>
    <dgm:pt modelId="{C1933E96-F056-4E20-B964-35C65807D83C}" type="pres">
      <dgm:prSet presAssocID="{A992B375-B82C-4E4E-83F4-C08578D73A23}" presName="parTrans" presStyleLbl="sibTrans2D1" presStyleIdx="3" presStyleCnt="5"/>
      <dgm:spPr/>
    </dgm:pt>
    <dgm:pt modelId="{0E79C751-D905-4203-AFC7-637FFE16D1A4}" type="pres">
      <dgm:prSet presAssocID="{A992B375-B82C-4E4E-83F4-C08578D73A23}" presName="connectorText" presStyleLbl="sibTrans2D1" presStyleIdx="3" presStyleCnt="5"/>
      <dgm:spPr/>
    </dgm:pt>
    <dgm:pt modelId="{A579E821-EEBB-4C19-82D7-218B9E8AF21F}" type="pres">
      <dgm:prSet presAssocID="{A8D67FE8-F2D8-42D9-BF81-02134E7C09D1}" presName="node" presStyleLbl="node1" presStyleIdx="3" presStyleCnt="5" custScaleX="212425" custRadScaleRad="180215" custRadScaleInc="93395">
        <dgm:presLayoutVars>
          <dgm:bulletEnabled val="1"/>
        </dgm:presLayoutVars>
      </dgm:prSet>
      <dgm:spPr/>
    </dgm:pt>
    <dgm:pt modelId="{3905825E-AACF-4F85-9A20-C7E3B049D3E0}" type="pres">
      <dgm:prSet presAssocID="{0676DF28-E09D-4957-9F9B-208DC2CFB2D3}" presName="parTrans" presStyleLbl="sibTrans2D1" presStyleIdx="4" presStyleCnt="5"/>
      <dgm:spPr/>
    </dgm:pt>
    <dgm:pt modelId="{4CA087FB-3106-402D-8D60-3BFDC1B147E6}" type="pres">
      <dgm:prSet presAssocID="{0676DF28-E09D-4957-9F9B-208DC2CFB2D3}" presName="connectorText" presStyleLbl="sibTrans2D1" presStyleIdx="4" presStyleCnt="5"/>
      <dgm:spPr/>
    </dgm:pt>
    <dgm:pt modelId="{D3BD7C95-9416-459C-8368-D6C2F374D2CB}" type="pres">
      <dgm:prSet presAssocID="{82FD04FA-246A-4C92-BCF8-F6989803167A}" presName="node" presStyleLbl="node1" presStyleIdx="4" presStyleCnt="5" custScaleX="224158" custRadScaleRad="206409" custRadScaleInc="-8140">
        <dgm:presLayoutVars>
          <dgm:bulletEnabled val="1"/>
        </dgm:presLayoutVars>
      </dgm:prSet>
      <dgm:spPr/>
    </dgm:pt>
  </dgm:ptLst>
  <dgm:cxnLst>
    <dgm:cxn modelId="{0289F007-5676-40BF-AA13-71BF63E0A944}" srcId="{398ADDB8-6D53-4EA7-88F5-E5EA4DCD8259}" destId="{1210788F-69D3-4519-956F-E619F208F1E6}" srcOrd="1" destOrd="0" parTransId="{9EE29FCE-F5EF-4390-9E90-E345AE0DA6A6}" sibTransId="{2A88BD2D-E765-454B-9E27-49735B44F154}"/>
    <dgm:cxn modelId="{01AD4B09-DC9B-4B80-8E7D-E6C38C1B48A9}" type="presOf" srcId="{9EE29FCE-F5EF-4390-9E90-E345AE0DA6A6}" destId="{749AA76B-6FB3-48DB-AE76-1FA295B8C9B7}" srcOrd="1" destOrd="0" presId="urn:microsoft.com/office/officeart/2005/8/layout/radial5"/>
    <dgm:cxn modelId="{C572AF16-0052-4FDC-89C5-559C20E54A11}" srcId="{398ADDB8-6D53-4EA7-88F5-E5EA4DCD8259}" destId="{9E57DD06-D596-4CBA-881D-1B3A072955F1}" srcOrd="0" destOrd="0" parTransId="{8D2EEEB3-28B2-453A-A1BC-DA9D413636D8}" sibTransId="{68AE8730-61BB-453A-935D-14C12DD10E16}"/>
    <dgm:cxn modelId="{47F8C519-A477-43D7-AC48-A6026BD05B66}" type="presOf" srcId="{8D2EEEB3-28B2-453A-A1BC-DA9D413636D8}" destId="{34FEC374-BB55-4561-A923-9548406E9C74}" srcOrd="0" destOrd="0" presId="urn:microsoft.com/office/officeart/2005/8/layout/radial5"/>
    <dgm:cxn modelId="{86AD911E-E888-4ED5-92BA-05995225593A}" srcId="{398ADDB8-6D53-4EA7-88F5-E5EA4DCD8259}" destId="{A8D67FE8-F2D8-42D9-BF81-02134E7C09D1}" srcOrd="3" destOrd="0" parTransId="{A992B375-B82C-4E4E-83F4-C08578D73A23}" sibTransId="{5F3ACAD7-CEF9-48D2-95C5-5EF8EF5EA4F4}"/>
    <dgm:cxn modelId="{EBAD1639-7B2A-403E-A7E1-815460B64BD5}" type="presOf" srcId="{A992B375-B82C-4E4E-83F4-C08578D73A23}" destId="{C1933E96-F056-4E20-B964-35C65807D83C}" srcOrd="0" destOrd="0" presId="urn:microsoft.com/office/officeart/2005/8/layout/radial5"/>
    <dgm:cxn modelId="{AEEE5063-3E70-4191-93BE-D22AAA2AB7F3}" type="presOf" srcId="{9EE29FCE-F5EF-4390-9E90-E345AE0DA6A6}" destId="{1E38C1E6-F5B0-4A08-BFF3-72292890DAE5}" srcOrd="0" destOrd="0" presId="urn:microsoft.com/office/officeart/2005/8/layout/radial5"/>
    <dgm:cxn modelId="{D9CEBA46-1953-434E-940D-1B6934A582DC}" type="presOf" srcId="{B07E0779-9F81-4A70-8299-5F8F03F7B35F}" destId="{3C3855D2-A3F4-4F7C-AD21-32960B4B34A9}" srcOrd="0" destOrd="0" presId="urn:microsoft.com/office/officeart/2005/8/layout/radial5"/>
    <dgm:cxn modelId="{50A02549-8EC6-423D-B0CF-B908A115BB2A}" type="presOf" srcId="{0676DF28-E09D-4957-9F9B-208DC2CFB2D3}" destId="{4CA087FB-3106-402D-8D60-3BFDC1B147E6}" srcOrd="1" destOrd="0" presId="urn:microsoft.com/office/officeart/2005/8/layout/radial5"/>
    <dgm:cxn modelId="{9E57146B-353B-40CC-87DD-BD32FC010C8D}" type="presOf" srcId="{8D2EEEB3-28B2-453A-A1BC-DA9D413636D8}" destId="{BDFBC2F2-8341-4087-A3D2-91041A5717B1}" srcOrd="1" destOrd="0" presId="urn:microsoft.com/office/officeart/2005/8/layout/radial5"/>
    <dgm:cxn modelId="{C01A2E4E-15E9-4B59-B278-577361B25B60}" type="presOf" srcId="{82FD04FA-246A-4C92-BCF8-F6989803167A}" destId="{D3BD7C95-9416-459C-8368-D6C2F374D2CB}" srcOrd="0" destOrd="0" presId="urn:microsoft.com/office/officeart/2005/8/layout/radial5"/>
    <dgm:cxn modelId="{A7C7A04E-36EC-4881-B025-F3FE55EA9197}" type="presOf" srcId="{7213889C-97E1-4BC0-BAA1-C2ECDDF1250D}" destId="{B9956261-BC70-464E-B956-6DE5540B9D78}" srcOrd="0" destOrd="0" presId="urn:microsoft.com/office/officeart/2005/8/layout/radial5"/>
    <dgm:cxn modelId="{841A4854-F4B2-4BD2-9D58-28155A8BC568}" type="presOf" srcId="{398ADDB8-6D53-4EA7-88F5-E5EA4DCD8259}" destId="{70BE0D3A-7D46-4A88-A5F8-7EF5C801F270}" srcOrd="0" destOrd="0" presId="urn:microsoft.com/office/officeart/2005/8/layout/radial5"/>
    <dgm:cxn modelId="{25DEEA84-A724-458D-AA76-64564BD6B63A}" type="presOf" srcId="{9E57DD06-D596-4CBA-881D-1B3A072955F1}" destId="{BED51727-4319-4748-908A-9EBC6084A3B7}" srcOrd="0" destOrd="0" presId="urn:microsoft.com/office/officeart/2005/8/layout/radial5"/>
    <dgm:cxn modelId="{0E8E4089-6D1F-4EBC-B3FC-919CE3489212}" type="presOf" srcId="{A8D67FE8-F2D8-42D9-BF81-02134E7C09D1}" destId="{A579E821-EEBB-4C19-82D7-218B9E8AF21F}" srcOrd="0" destOrd="0" presId="urn:microsoft.com/office/officeart/2005/8/layout/radial5"/>
    <dgm:cxn modelId="{A47D0295-AA6A-47A2-9155-E8F63F2C9251}" srcId="{398ADDB8-6D53-4EA7-88F5-E5EA4DCD8259}" destId="{82FD04FA-246A-4C92-BCF8-F6989803167A}" srcOrd="4" destOrd="0" parTransId="{0676DF28-E09D-4957-9F9B-208DC2CFB2D3}" sibTransId="{BE1DB0F7-3945-4F91-83FB-BD824FF96BB3}"/>
    <dgm:cxn modelId="{7EDA19A0-DF8A-4966-B06C-D20E49A3EE53}" srcId="{B07E0779-9F81-4A70-8299-5F8F03F7B35F}" destId="{398ADDB8-6D53-4EA7-88F5-E5EA4DCD8259}" srcOrd="0" destOrd="0" parTransId="{01E811F3-F59F-48F5-8AA1-1BFC0733EB8F}" sibTransId="{41A1516A-F273-4CF9-BD10-D3BEF2E71EAD}"/>
    <dgm:cxn modelId="{3049F4B1-D381-494F-922F-1CE2A271DEE9}" type="presOf" srcId="{A992B375-B82C-4E4E-83F4-C08578D73A23}" destId="{0E79C751-D905-4203-AFC7-637FFE16D1A4}" srcOrd="1" destOrd="0" presId="urn:microsoft.com/office/officeart/2005/8/layout/radial5"/>
    <dgm:cxn modelId="{6DDAAEB7-F170-4EDD-B456-80FFDEC36877}" type="presOf" srcId="{0676DF28-E09D-4957-9F9B-208DC2CFB2D3}" destId="{3905825E-AACF-4F85-9A20-C7E3B049D3E0}" srcOrd="0" destOrd="0" presId="urn:microsoft.com/office/officeart/2005/8/layout/radial5"/>
    <dgm:cxn modelId="{910C96DA-08D6-451B-9950-D5504EDA3399}" srcId="{398ADDB8-6D53-4EA7-88F5-E5EA4DCD8259}" destId="{7213889C-97E1-4BC0-BAA1-C2ECDDF1250D}" srcOrd="2" destOrd="0" parTransId="{B5704F6F-3993-4AE8-8D39-640A7DB79A8F}" sibTransId="{A359803E-DF68-49F8-B4E8-AF0ECD5E8C90}"/>
    <dgm:cxn modelId="{6018F7E1-7473-48B5-9DDC-8F4CB9FAFBC9}" type="presOf" srcId="{B5704F6F-3993-4AE8-8D39-640A7DB79A8F}" destId="{66A091C7-AB12-48F6-8B2F-3717FF14CDEA}" srcOrd="1" destOrd="0" presId="urn:microsoft.com/office/officeart/2005/8/layout/radial5"/>
    <dgm:cxn modelId="{F50319F4-8D3B-467A-B078-914D9585F107}" type="presOf" srcId="{B5704F6F-3993-4AE8-8D39-640A7DB79A8F}" destId="{E40BC901-69B9-4BE9-B20E-148D31CF574C}" srcOrd="0" destOrd="0" presId="urn:microsoft.com/office/officeart/2005/8/layout/radial5"/>
    <dgm:cxn modelId="{2FB532FC-75A6-4AA0-A504-51E5EB644F8C}" type="presOf" srcId="{1210788F-69D3-4519-956F-E619F208F1E6}" destId="{59C72445-7023-4E5C-8837-8D5366B5497B}" srcOrd="0" destOrd="0" presId="urn:microsoft.com/office/officeart/2005/8/layout/radial5"/>
    <dgm:cxn modelId="{BBDABED9-04BD-402E-A2CD-CBEA94CCE4FF}" type="presParOf" srcId="{3C3855D2-A3F4-4F7C-AD21-32960B4B34A9}" destId="{70BE0D3A-7D46-4A88-A5F8-7EF5C801F270}" srcOrd="0" destOrd="0" presId="urn:microsoft.com/office/officeart/2005/8/layout/radial5"/>
    <dgm:cxn modelId="{333BD619-26C2-4D4B-BD7D-FAB808631BF7}" type="presParOf" srcId="{3C3855D2-A3F4-4F7C-AD21-32960B4B34A9}" destId="{34FEC374-BB55-4561-A923-9548406E9C74}" srcOrd="1" destOrd="0" presId="urn:microsoft.com/office/officeart/2005/8/layout/radial5"/>
    <dgm:cxn modelId="{611F16D3-26AC-413A-89D6-10B5E09D1175}" type="presParOf" srcId="{34FEC374-BB55-4561-A923-9548406E9C74}" destId="{BDFBC2F2-8341-4087-A3D2-91041A5717B1}" srcOrd="0" destOrd="0" presId="urn:microsoft.com/office/officeart/2005/8/layout/radial5"/>
    <dgm:cxn modelId="{735BCA14-18BD-41FE-B46E-17822578550F}" type="presParOf" srcId="{3C3855D2-A3F4-4F7C-AD21-32960B4B34A9}" destId="{BED51727-4319-4748-908A-9EBC6084A3B7}" srcOrd="2" destOrd="0" presId="urn:microsoft.com/office/officeart/2005/8/layout/radial5"/>
    <dgm:cxn modelId="{BC6378E7-342D-4452-AA41-221ADABFB885}" type="presParOf" srcId="{3C3855D2-A3F4-4F7C-AD21-32960B4B34A9}" destId="{1E38C1E6-F5B0-4A08-BFF3-72292890DAE5}" srcOrd="3" destOrd="0" presId="urn:microsoft.com/office/officeart/2005/8/layout/radial5"/>
    <dgm:cxn modelId="{CCCC6406-4BF2-4CA7-9FEA-7636A2961CE6}" type="presParOf" srcId="{1E38C1E6-F5B0-4A08-BFF3-72292890DAE5}" destId="{749AA76B-6FB3-48DB-AE76-1FA295B8C9B7}" srcOrd="0" destOrd="0" presId="urn:microsoft.com/office/officeart/2005/8/layout/radial5"/>
    <dgm:cxn modelId="{8E09A53E-235D-43D0-BC1E-0BF63EC15CEF}" type="presParOf" srcId="{3C3855D2-A3F4-4F7C-AD21-32960B4B34A9}" destId="{59C72445-7023-4E5C-8837-8D5366B5497B}" srcOrd="4" destOrd="0" presId="urn:microsoft.com/office/officeart/2005/8/layout/radial5"/>
    <dgm:cxn modelId="{708C40C7-71D6-4B99-8BB9-2496E1FADDAA}" type="presParOf" srcId="{3C3855D2-A3F4-4F7C-AD21-32960B4B34A9}" destId="{E40BC901-69B9-4BE9-B20E-148D31CF574C}" srcOrd="5" destOrd="0" presId="urn:microsoft.com/office/officeart/2005/8/layout/radial5"/>
    <dgm:cxn modelId="{A3F5E0BF-DF92-43F6-9B5E-11525090C422}" type="presParOf" srcId="{E40BC901-69B9-4BE9-B20E-148D31CF574C}" destId="{66A091C7-AB12-48F6-8B2F-3717FF14CDEA}" srcOrd="0" destOrd="0" presId="urn:microsoft.com/office/officeart/2005/8/layout/radial5"/>
    <dgm:cxn modelId="{CC0BF19A-6EBA-4CA1-90CA-9299F65742AA}" type="presParOf" srcId="{3C3855D2-A3F4-4F7C-AD21-32960B4B34A9}" destId="{B9956261-BC70-464E-B956-6DE5540B9D78}" srcOrd="6" destOrd="0" presId="urn:microsoft.com/office/officeart/2005/8/layout/radial5"/>
    <dgm:cxn modelId="{4E5986F6-B831-47EC-8E2A-FDCD68447C90}" type="presParOf" srcId="{3C3855D2-A3F4-4F7C-AD21-32960B4B34A9}" destId="{C1933E96-F056-4E20-B964-35C65807D83C}" srcOrd="7" destOrd="0" presId="urn:microsoft.com/office/officeart/2005/8/layout/radial5"/>
    <dgm:cxn modelId="{851C1BBB-33E1-47D9-84B3-F1D91F62649E}" type="presParOf" srcId="{C1933E96-F056-4E20-B964-35C65807D83C}" destId="{0E79C751-D905-4203-AFC7-637FFE16D1A4}" srcOrd="0" destOrd="0" presId="urn:microsoft.com/office/officeart/2005/8/layout/radial5"/>
    <dgm:cxn modelId="{59D86520-6B9B-4A53-8887-B16EC4C62155}" type="presParOf" srcId="{3C3855D2-A3F4-4F7C-AD21-32960B4B34A9}" destId="{A579E821-EEBB-4C19-82D7-218B9E8AF21F}" srcOrd="8" destOrd="0" presId="urn:microsoft.com/office/officeart/2005/8/layout/radial5"/>
    <dgm:cxn modelId="{551F3635-A9F4-4707-9421-9F36EA184CE3}" type="presParOf" srcId="{3C3855D2-A3F4-4F7C-AD21-32960B4B34A9}" destId="{3905825E-AACF-4F85-9A20-C7E3B049D3E0}" srcOrd="9" destOrd="0" presId="urn:microsoft.com/office/officeart/2005/8/layout/radial5"/>
    <dgm:cxn modelId="{18375AC4-F767-43BF-845A-ACCFB77C7CEE}" type="presParOf" srcId="{3905825E-AACF-4F85-9A20-C7E3B049D3E0}" destId="{4CA087FB-3106-402D-8D60-3BFDC1B147E6}" srcOrd="0" destOrd="0" presId="urn:microsoft.com/office/officeart/2005/8/layout/radial5"/>
    <dgm:cxn modelId="{05503247-A927-4170-B102-B3FA05E3157C}" type="presParOf" srcId="{3C3855D2-A3F4-4F7C-AD21-32960B4B34A9}" destId="{D3BD7C95-9416-459C-8368-D6C2F374D2CB}" srcOrd="10"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BE16E-ACDC-473A-88BC-78C42C801293}">
      <dsp:nvSpPr>
        <dsp:cNvPr id="0" name=""/>
        <dsp:cNvSpPr/>
      </dsp:nvSpPr>
      <dsp:spPr>
        <a:xfrm>
          <a:off x="-4864659" y="-745504"/>
          <a:ext cx="5793940" cy="5793940"/>
        </a:xfrm>
        <a:prstGeom prst="blockArc">
          <a:avLst>
            <a:gd name="adj1" fmla="val 18900000"/>
            <a:gd name="adj2" fmla="val 2700000"/>
            <a:gd name="adj3" fmla="val 373"/>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D0D3B9-4110-4148-BA1F-A90488F90B57}">
      <dsp:nvSpPr>
        <dsp:cNvPr id="0" name=""/>
        <dsp:cNvSpPr/>
      </dsp:nvSpPr>
      <dsp:spPr>
        <a:xfrm>
          <a:off x="486651" y="330809"/>
          <a:ext cx="6826738" cy="661963"/>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5433" tIns="73660" rIns="73660" bIns="73660" numCol="1" spcCol="1270" anchor="ctr" anchorCtr="0">
          <a:noAutofit/>
        </a:bodyPr>
        <a:lstStyle/>
        <a:p>
          <a:pPr marL="0" lvl="0" indent="0" algn="l" defTabSz="1289050">
            <a:lnSpc>
              <a:spcPct val="90000"/>
            </a:lnSpc>
            <a:spcBef>
              <a:spcPct val="0"/>
            </a:spcBef>
            <a:spcAft>
              <a:spcPct val="35000"/>
            </a:spcAft>
            <a:buFont typeface="Symbol" panose="05050102010706020507" pitchFamily="18" charset="2"/>
            <a:buNone/>
          </a:pPr>
          <a:r>
            <a:rPr lang="fr-FR" sz="2900" kern="1200" dirty="0">
              <a:solidFill>
                <a:schemeClr val="tx1"/>
              </a:solidFill>
            </a:rPr>
            <a:t>Réduire le temps de réponse aux clients.</a:t>
          </a:r>
          <a:endParaRPr lang="fr-MA" sz="2900" kern="1200" dirty="0">
            <a:solidFill>
              <a:schemeClr val="tx1"/>
            </a:solidFill>
          </a:endParaRPr>
        </a:p>
      </dsp:txBody>
      <dsp:txXfrm>
        <a:off x="486651" y="330809"/>
        <a:ext cx="6826738" cy="661963"/>
      </dsp:txXfrm>
    </dsp:sp>
    <dsp:sp modelId="{2A57441B-15CA-4C9B-968C-6B5C9C3D9709}">
      <dsp:nvSpPr>
        <dsp:cNvPr id="0" name=""/>
        <dsp:cNvSpPr/>
      </dsp:nvSpPr>
      <dsp:spPr>
        <a:xfrm>
          <a:off x="72924" y="248064"/>
          <a:ext cx="827453" cy="8274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088E7F-4999-4E31-A3E5-B830209B4140}">
      <dsp:nvSpPr>
        <dsp:cNvPr id="0" name=""/>
        <dsp:cNvSpPr/>
      </dsp:nvSpPr>
      <dsp:spPr>
        <a:xfrm>
          <a:off x="866170" y="1323926"/>
          <a:ext cx="6447219" cy="661963"/>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5433" tIns="73660" rIns="73660" bIns="73660" numCol="1" spcCol="1270" anchor="ctr" anchorCtr="0">
          <a:noAutofit/>
        </a:bodyPr>
        <a:lstStyle/>
        <a:p>
          <a:pPr marL="0" lvl="0" indent="0" algn="l" defTabSz="1289050">
            <a:lnSpc>
              <a:spcPct val="90000"/>
            </a:lnSpc>
            <a:spcBef>
              <a:spcPct val="0"/>
            </a:spcBef>
            <a:spcAft>
              <a:spcPct val="35000"/>
            </a:spcAft>
            <a:buFont typeface="Symbol" panose="05050102010706020507" pitchFamily="18" charset="2"/>
            <a:buNone/>
          </a:pPr>
          <a:r>
            <a:rPr lang="fr-FR" sz="2900" kern="1200" dirty="0">
              <a:solidFill>
                <a:schemeClr val="tx1"/>
              </a:solidFill>
            </a:rPr>
            <a:t>Améliorer la réactivité.</a:t>
          </a:r>
          <a:endParaRPr lang="fr-MA" sz="2900" kern="1200" dirty="0">
            <a:solidFill>
              <a:schemeClr val="tx1"/>
            </a:solidFill>
          </a:endParaRPr>
        </a:p>
      </dsp:txBody>
      <dsp:txXfrm>
        <a:off x="866170" y="1323926"/>
        <a:ext cx="6447219" cy="661963"/>
      </dsp:txXfrm>
    </dsp:sp>
    <dsp:sp modelId="{48EA3ACC-8645-4890-9C33-ED96F2E56830}">
      <dsp:nvSpPr>
        <dsp:cNvPr id="0" name=""/>
        <dsp:cNvSpPr/>
      </dsp:nvSpPr>
      <dsp:spPr>
        <a:xfrm>
          <a:off x="452443" y="1241180"/>
          <a:ext cx="827453" cy="8274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394C7E-6157-4520-A87C-A497DC79BC91}">
      <dsp:nvSpPr>
        <dsp:cNvPr id="0" name=""/>
        <dsp:cNvSpPr/>
      </dsp:nvSpPr>
      <dsp:spPr>
        <a:xfrm>
          <a:off x="866170" y="2317042"/>
          <a:ext cx="6447219" cy="661963"/>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5433" tIns="73660" rIns="73660" bIns="73660" numCol="1" spcCol="1270" anchor="ctr" anchorCtr="0">
          <a:noAutofit/>
        </a:bodyPr>
        <a:lstStyle/>
        <a:p>
          <a:pPr marL="0" lvl="0" indent="0" algn="l" defTabSz="1289050">
            <a:lnSpc>
              <a:spcPct val="90000"/>
            </a:lnSpc>
            <a:spcBef>
              <a:spcPct val="0"/>
            </a:spcBef>
            <a:spcAft>
              <a:spcPct val="35000"/>
            </a:spcAft>
            <a:buFont typeface="Symbol" panose="05050102010706020507" pitchFamily="18" charset="2"/>
            <a:buNone/>
          </a:pPr>
          <a:r>
            <a:rPr lang="fr-FR" sz="2900" kern="1200">
              <a:solidFill>
                <a:schemeClr val="tx1"/>
              </a:solidFill>
            </a:rPr>
            <a:t>Maîtriser les coûts d’exploitation.</a:t>
          </a:r>
          <a:endParaRPr lang="fr-MA" sz="2900" kern="1200">
            <a:solidFill>
              <a:schemeClr val="tx1"/>
            </a:solidFill>
          </a:endParaRPr>
        </a:p>
      </dsp:txBody>
      <dsp:txXfrm>
        <a:off x="866170" y="2317042"/>
        <a:ext cx="6447219" cy="661963"/>
      </dsp:txXfrm>
    </dsp:sp>
    <dsp:sp modelId="{58FD1F57-09C1-4184-B10C-5960979BBDCF}">
      <dsp:nvSpPr>
        <dsp:cNvPr id="0" name=""/>
        <dsp:cNvSpPr/>
      </dsp:nvSpPr>
      <dsp:spPr>
        <a:xfrm>
          <a:off x="452443" y="2234297"/>
          <a:ext cx="827453" cy="8274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96BEFC-C3D7-4B24-A8D8-22FFABF8D28C}">
      <dsp:nvSpPr>
        <dsp:cNvPr id="0" name=""/>
        <dsp:cNvSpPr/>
      </dsp:nvSpPr>
      <dsp:spPr>
        <a:xfrm>
          <a:off x="486651" y="3310159"/>
          <a:ext cx="6826738" cy="661963"/>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5433" tIns="73660" rIns="73660" bIns="73660" numCol="1" spcCol="1270" anchor="ctr" anchorCtr="0">
          <a:noAutofit/>
        </a:bodyPr>
        <a:lstStyle/>
        <a:p>
          <a:pPr marL="0" lvl="0" indent="0" algn="l" defTabSz="1289050">
            <a:lnSpc>
              <a:spcPct val="90000"/>
            </a:lnSpc>
            <a:spcBef>
              <a:spcPct val="0"/>
            </a:spcBef>
            <a:spcAft>
              <a:spcPct val="35000"/>
            </a:spcAft>
            <a:buFont typeface="Symbol" panose="05050102010706020507" pitchFamily="18" charset="2"/>
            <a:buNone/>
          </a:pPr>
          <a:r>
            <a:rPr lang="fr-FR" sz="2900" kern="1200">
              <a:solidFill>
                <a:schemeClr val="tx1"/>
              </a:solidFill>
            </a:rPr>
            <a:t>Capitaliser le savoir-faire des techniciens.</a:t>
          </a:r>
          <a:endParaRPr lang="fr-MA" sz="2900" kern="1200">
            <a:solidFill>
              <a:schemeClr val="tx1"/>
            </a:solidFill>
          </a:endParaRPr>
        </a:p>
      </dsp:txBody>
      <dsp:txXfrm>
        <a:off x="486651" y="3310159"/>
        <a:ext cx="6826738" cy="661963"/>
      </dsp:txXfrm>
    </dsp:sp>
    <dsp:sp modelId="{7549E58D-EDF9-47C3-81CB-279EB121C5AA}">
      <dsp:nvSpPr>
        <dsp:cNvPr id="0" name=""/>
        <dsp:cNvSpPr/>
      </dsp:nvSpPr>
      <dsp:spPr>
        <a:xfrm>
          <a:off x="72924" y="3227414"/>
          <a:ext cx="827453" cy="82745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E0D3A-7D46-4A88-A5F8-7EF5C801F270}">
      <dsp:nvSpPr>
        <dsp:cNvPr id="0" name=""/>
        <dsp:cNvSpPr/>
      </dsp:nvSpPr>
      <dsp:spPr>
        <a:xfrm>
          <a:off x="3840344" y="1737015"/>
          <a:ext cx="2089149" cy="1195609"/>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Les activités du service techniques </a:t>
          </a:r>
          <a:endParaRPr lang="fr-MA" sz="1700" kern="1200" dirty="0"/>
        </a:p>
      </dsp:txBody>
      <dsp:txXfrm>
        <a:off x="4146293" y="1912108"/>
        <a:ext cx="1477251" cy="845423"/>
      </dsp:txXfrm>
    </dsp:sp>
    <dsp:sp modelId="{34FEC374-BB55-4561-A923-9548406E9C74}">
      <dsp:nvSpPr>
        <dsp:cNvPr id="0" name=""/>
        <dsp:cNvSpPr/>
      </dsp:nvSpPr>
      <dsp:spPr>
        <a:xfrm rot="16200000">
          <a:off x="4750616" y="1282392"/>
          <a:ext cx="268605" cy="41764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MA" sz="1400" kern="1200"/>
        </a:p>
      </dsp:txBody>
      <dsp:txXfrm>
        <a:off x="4790907" y="1406212"/>
        <a:ext cx="188024" cy="250587"/>
      </dsp:txXfrm>
    </dsp:sp>
    <dsp:sp modelId="{BED51727-4319-4748-908A-9EBC6084A3B7}">
      <dsp:nvSpPr>
        <dsp:cNvPr id="0" name=""/>
        <dsp:cNvSpPr/>
      </dsp:nvSpPr>
      <dsp:spPr>
        <a:xfrm>
          <a:off x="3520918" y="1841"/>
          <a:ext cx="2728000" cy="1228369"/>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Symbol" panose="05050102010706020507" pitchFamily="18" charset="2"/>
            <a:buNone/>
          </a:pPr>
          <a:r>
            <a:rPr lang="fr-FR" sz="1700" kern="1200" dirty="0"/>
            <a:t>Rénovation des machines d’occasion</a:t>
          </a:r>
          <a:endParaRPr lang="fr-MA" sz="1700" kern="1200" dirty="0"/>
        </a:p>
      </dsp:txBody>
      <dsp:txXfrm>
        <a:off x="3920424" y="181731"/>
        <a:ext cx="1928988" cy="868589"/>
      </dsp:txXfrm>
    </dsp:sp>
    <dsp:sp modelId="{1E38C1E6-F5B0-4A08-BFF3-72292890DAE5}">
      <dsp:nvSpPr>
        <dsp:cNvPr id="0" name=""/>
        <dsp:cNvSpPr/>
      </dsp:nvSpPr>
      <dsp:spPr>
        <a:xfrm rot="20691137">
          <a:off x="6098223" y="1702528"/>
          <a:ext cx="701917" cy="41764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MA" sz="1400" kern="1200"/>
        </a:p>
      </dsp:txBody>
      <dsp:txXfrm>
        <a:off x="6100400" y="1802427"/>
        <a:ext cx="576624" cy="250587"/>
      </dsp:txXfrm>
    </dsp:sp>
    <dsp:sp modelId="{59C72445-7023-4E5C-8837-8D5366B5497B}">
      <dsp:nvSpPr>
        <dsp:cNvPr id="0" name=""/>
        <dsp:cNvSpPr/>
      </dsp:nvSpPr>
      <dsp:spPr>
        <a:xfrm>
          <a:off x="6914863" y="803554"/>
          <a:ext cx="2715372" cy="1228369"/>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Réparation des machines chez les clients</a:t>
          </a:r>
          <a:endParaRPr lang="fr-MA" sz="1700" kern="1200" dirty="0"/>
        </a:p>
      </dsp:txBody>
      <dsp:txXfrm>
        <a:off x="7312520" y="983444"/>
        <a:ext cx="1920058" cy="868589"/>
      </dsp:txXfrm>
    </dsp:sp>
    <dsp:sp modelId="{E40BC901-69B9-4BE9-B20E-148D31CF574C}">
      <dsp:nvSpPr>
        <dsp:cNvPr id="0" name=""/>
        <dsp:cNvSpPr/>
      </dsp:nvSpPr>
      <dsp:spPr>
        <a:xfrm rot="1262110">
          <a:off x="5929785" y="2624396"/>
          <a:ext cx="502262" cy="41764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MA" sz="1400" kern="1200"/>
        </a:p>
      </dsp:txBody>
      <dsp:txXfrm>
        <a:off x="5933960" y="2685439"/>
        <a:ext cx="376969" cy="250587"/>
      </dsp:txXfrm>
    </dsp:sp>
    <dsp:sp modelId="{B9956261-BC70-464E-B956-6DE5540B9D78}">
      <dsp:nvSpPr>
        <dsp:cNvPr id="0" name=""/>
        <dsp:cNvSpPr/>
      </dsp:nvSpPr>
      <dsp:spPr>
        <a:xfrm>
          <a:off x="6342151" y="2782779"/>
          <a:ext cx="2609364" cy="1228369"/>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Symbol" panose="05050102010706020507" pitchFamily="18" charset="2"/>
            <a:buNone/>
          </a:pPr>
          <a:r>
            <a:rPr lang="fr-FR" sz="1700" kern="1200" dirty="0"/>
            <a:t>Entretien des machines sous garantie</a:t>
          </a:r>
          <a:endParaRPr lang="fr-MA" sz="1700" kern="1200" dirty="0"/>
        </a:p>
      </dsp:txBody>
      <dsp:txXfrm>
        <a:off x="6724284" y="2962669"/>
        <a:ext cx="1845098" cy="868589"/>
      </dsp:txXfrm>
    </dsp:sp>
    <dsp:sp modelId="{C1933E96-F056-4E20-B964-35C65807D83C}">
      <dsp:nvSpPr>
        <dsp:cNvPr id="0" name=""/>
        <dsp:cNvSpPr/>
      </dsp:nvSpPr>
      <dsp:spPr>
        <a:xfrm rot="9577332">
          <a:off x="3238538" y="2632205"/>
          <a:ext cx="567222" cy="41764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MA" sz="1400" kern="1200"/>
        </a:p>
      </dsp:txBody>
      <dsp:txXfrm rot="10800000">
        <a:off x="3359910" y="2693920"/>
        <a:ext cx="441929" cy="250587"/>
      </dsp:txXfrm>
    </dsp:sp>
    <dsp:sp modelId="{A579E821-EEBB-4C19-82D7-218B9E8AF21F}">
      <dsp:nvSpPr>
        <dsp:cNvPr id="0" name=""/>
        <dsp:cNvSpPr/>
      </dsp:nvSpPr>
      <dsp:spPr>
        <a:xfrm>
          <a:off x="676566" y="2799219"/>
          <a:ext cx="2609364" cy="1228369"/>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Font typeface="Symbol" panose="05050102010706020507" pitchFamily="18" charset="2"/>
            <a:buNone/>
          </a:pPr>
          <a:r>
            <a:rPr lang="fr-FR" sz="1700" kern="1200" dirty="0"/>
            <a:t>Installation des machines</a:t>
          </a:r>
          <a:endParaRPr lang="fr-MA" sz="1700" kern="1200" dirty="0"/>
        </a:p>
      </dsp:txBody>
      <dsp:txXfrm>
        <a:off x="1058699" y="2979109"/>
        <a:ext cx="1845098" cy="868589"/>
      </dsp:txXfrm>
    </dsp:sp>
    <dsp:sp modelId="{3905825E-AACF-4F85-9A20-C7E3B049D3E0}">
      <dsp:nvSpPr>
        <dsp:cNvPr id="0" name=""/>
        <dsp:cNvSpPr/>
      </dsp:nvSpPr>
      <dsp:spPr>
        <a:xfrm rot="11704176">
          <a:off x="2951054" y="1701497"/>
          <a:ext cx="714552" cy="41764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fr-MA" sz="1400" kern="1200"/>
        </a:p>
      </dsp:txBody>
      <dsp:txXfrm rot="10800000">
        <a:off x="3074193" y="1801314"/>
        <a:ext cx="589259" cy="250587"/>
      </dsp:txXfrm>
    </dsp:sp>
    <dsp:sp modelId="{D3BD7C95-9416-459C-8368-D6C2F374D2CB}">
      <dsp:nvSpPr>
        <dsp:cNvPr id="0" name=""/>
        <dsp:cNvSpPr/>
      </dsp:nvSpPr>
      <dsp:spPr>
        <a:xfrm>
          <a:off x="82435" y="798249"/>
          <a:ext cx="2753489" cy="1228369"/>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fr-FR" sz="1700" kern="1200" dirty="0"/>
            <a:t>Entretien préventif des machines</a:t>
          </a:r>
          <a:endParaRPr lang="fr-MA" sz="1700" kern="1200" dirty="0"/>
        </a:p>
      </dsp:txBody>
      <dsp:txXfrm>
        <a:off x="485674" y="978139"/>
        <a:ext cx="1947011" cy="86858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2D92C-4627-43B9-935A-86CBB42E7346}" type="datetimeFigureOut">
              <a:rPr lang="fr-MA" smtClean="0"/>
              <a:t>04/07/2021</a:t>
            </a:fld>
            <a:endParaRPr lang="fr-M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9636FE-2BF4-4835-BA00-8252A43C11BF}" type="slidenum">
              <a:rPr lang="fr-MA" smtClean="0"/>
              <a:t>‹N°›</a:t>
            </a:fld>
            <a:endParaRPr lang="fr-MA"/>
          </a:p>
        </p:txBody>
      </p:sp>
    </p:spTree>
    <p:extLst>
      <p:ext uri="{BB962C8B-B14F-4D97-AF65-F5344CB8AC3E}">
        <p14:creationId xmlns:p14="http://schemas.microsoft.com/office/powerpoint/2010/main" val="3655672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449580" algn="just">
              <a:lnSpc>
                <a:spcPct val="150000"/>
              </a:lnSpc>
            </a:pPr>
            <a:r>
              <a:rPr lang="fr-FR" sz="1800" dirty="0">
                <a:effectLst/>
                <a:latin typeface="Times New Roman" panose="02020603050405020304" pitchFamily="18" charset="0"/>
                <a:ea typeface="Times New Roman" panose="02020603050405020304" pitchFamily="18" charset="0"/>
              </a:rPr>
              <a:t>L’entreprise a connu une grande évolution pendant les dernières années et a pris le défi de mieux s’améliorer afin de mieux se positionner comme un des leaders sur le marché comme une société de service pour la maintenance de tous matériels d’imprimerie. </a:t>
            </a:r>
            <a:endParaRPr lang="fr-MA" sz="1800" dirty="0">
              <a:effectLst/>
              <a:latin typeface="Arial" panose="020B0604020202020204" pitchFamily="34" charset="0"/>
              <a:ea typeface="Times New Roman" panose="02020603050405020304" pitchFamily="18" charset="0"/>
            </a:endParaRPr>
          </a:p>
          <a:p>
            <a:pPr algn="just">
              <a:lnSpc>
                <a:spcPct val="150000"/>
              </a:lnSpc>
            </a:pPr>
            <a:r>
              <a:rPr lang="fr-FR" sz="1800" dirty="0">
                <a:effectLst/>
                <a:latin typeface="Times New Roman" panose="02020603050405020304" pitchFamily="18" charset="0"/>
                <a:ea typeface="Times New Roman" panose="02020603050405020304" pitchFamily="18" charset="0"/>
              </a:rPr>
              <a:t>Cela s’est concrétisé à travers un projet d’encadrement en partenariat avec l’ESITH qui a pour but d’aider l’entreprise à se développer au niveau national.</a:t>
            </a:r>
            <a:endParaRPr lang="fr-MA" sz="1800" dirty="0">
              <a:effectLst/>
              <a:latin typeface="Arial" panose="020B0604020202020204" pitchFamily="34" charset="0"/>
              <a:ea typeface="Times New Roman" panose="02020603050405020304" pitchFamily="18" charset="0"/>
            </a:endParaRPr>
          </a:p>
          <a:p>
            <a:pPr algn="just">
              <a:lnSpc>
                <a:spcPct val="150000"/>
              </a:lnSpc>
            </a:pPr>
            <a:endParaRPr lang="fr-MA" sz="1800" dirty="0">
              <a:effectLst/>
              <a:latin typeface="Arial" panose="020B0604020202020204" pitchFamily="34" charset="0"/>
              <a:ea typeface="Times New Roman" panose="02020603050405020304" pitchFamily="18" charset="0"/>
            </a:endParaRPr>
          </a:p>
          <a:p>
            <a:pPr indent="449580" algn="just">
              <a:lnSpc>
                <a:spcPct val="150000"/>
              </a:lnSpc>
            </a:pPr>
            <a:r>
              <a:rPr lang="fr-FR" sz="1800" dirty="0">
                <a:effectLst/>
                <a:latin typeface="Times New Roman" panose="02020603050405020304" pitchFamily="18" charset="0"/>
                <a:ea typeface="Times New Roman" panose="02020603050405020304" pitchFamily="18" charset="0"/>
              </a:rPr>
              <a:t>Nous avons fait partie de ce projet en étant affectés à la structuration du volet technique de l’organisme où nous devons mettre en œuvre des procédures d’amélioration et des standards de travail. </a:t>
            </a:r>
            <a:endParaRPr lang="fr-MA" sz="1800" dirty="0">
              <a:effectLst/>
              <a:latin typeface="Arial" panose="020B0604020202020204" pitchFamily="34" charset="0"/>
              <a:ea typeface="Times New Roman" panose="02020603050405020304"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2</a:t>
            </a:fld>
            <a:endParaRPr lang="fr-MA"/>
          </a:p>
        </p:txBody>
      </p:sp>
    </p:spTree>
    <p:extLst>
      <p:ext uri="{BB962C8B-B14F-4D97-AF65-F5344CB8AC3E}">
        <p14:creationId xmlns:p14="http://schemas.microsoft.com/office/powerpoint/2010/main" val="1472210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2010E-E502-4161-9433-7605ACFF34D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366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u="none" strike="noStrike" dirty="0">
                <a:solidFill>
                  <a:srgbClr val="000000"/>
                </a:solidFill>
                <a:effectLst/>
                <a:latin typeface="Times New Roman" panose="02020603050405020304" pitchFamily="18" charset="0"/>
                <a:ea typeface="Times New Roman" panose="02020603050405020304" pitchFamily="18" charset="0"/>
              </a:rPr>
              <a:t>Passons au </a:t>
            </a:r>
            <a:r>
              <a:rPr lang="fr-FR" sz="1200" dirty="0">
                <a:effectLst/>
                <a:latin typeface="Times New Roman" panose="02020603050405020304" pitchFamily="18" charset="0"/>
                <a:ea typeface="Times New Roman" panose="02020603050405020304" pitchFamily="18" charset="0"/>
              </a:rPr>
              <a:t>diagnostic , son objectif est d’identifier et évaluer les dysfonctionnements organisationnels du processus technique. </a:t>
            </a:r>
          </a:p>
          <a:p>
            <a:r>
              <a:rPr lang="fr-FR" sz="1200" dirty="0">
                <a:effectLst/>
                <a:latin typeface="Arial" panose="020B0604020202020204" pitchFamily="34" charset="0"/>
                <a:ea typeface="Times New Roman" panose="02020603050405020304" pitchFamily="18" charset="0"/>
              </a:rPr>
              <a:t>En répondant à un  questionnaire du processus maintenance couvre les 7 axes de management au sein du service technique , NOUS obtenons les scores suivants qui sont présentés dans ce graphe  .</a:t>
            </a:r>
            <a:endParaRPr lang="fr-MA" sz="1200" dirty="0">
              <a:effectLst/>
              <a:latin typeface="Times New Roman" panose="02020603050405020304" pitchFamily="18" charset="0"/>
              <a:ea typeface="Times New Roman" panose="02020603050405020304"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18</a:t>
            </a:fld>
            <a:endParaRPr lang="fr-MA"/>
          </a:p>
        </p:txBody>
      </p:sp>
    </p:spTree>
    <p:extLst>
      <p:ext uri="{BB962C8B-B14F-4D97-AF65-F5344CB8AC3E}">
        <p14:creationId xmlns:p14="http://schemas.microsoft.com/office/powerpoint/2010/main" val="415404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a:lnSpc>
                <a:spcPct val="115000"/>
              </a:lnSpc>
              <a:spcBef>
                <a:spcPts val="1200"/>
              </a:spcBef>
              <a:spcAft>
                <a:spcPts val="0"/>
              </a:spcAft>
              <a:buFont typeface="Wingdings" panose="05000000000000000000" pitchFamily="2" charset="2"/>
              <a:buNone/>
              <a:tabLst>
                <a:tab pos="457200" algn="l"/>
              </a:tabLst>
            </a:pPr>
            <a:r>
              <a:rPr lang="fr-FR" sz="12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D'après le diagnostic nous pouvons synthétiser le dysfonctionnement comme suit :</a:t>
            </a:r>
          </a:p>
          <a:p>
            <a:pPr marL="0" marR="0" lvl="0" indent="0" algn="l">
              <a:lnSpc>
                <a:spcPct val="115000"/>
              </a:lnSpc>
              <a:spcBef>
                <a:spcPts val="1200"/>
              </a:spcBef>
              <a:spcAft>
                <a:spcPts val="0"/>
              </a:spcAft>
              <a:buFont typeface="Wingdings" panose="05000000000000000000" pitchFamily="2" charset="2"/>
              <a:buNone/>
              <a:tabLst>
                <a:tab pos="457200" algn="l"/>
              </a:tabLst>
            </a:pPr>
            <a:r>
              <a:rPr lang="fr-FR" sz="12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Suivi des machines </a:t>
            </a:r>
            <a:r>
              <a:rPr lang="fr-FR" sz="1200" dirty="0"/>
              <a:t>Manque d’</a:t>
            </a:r>
            <a:r>
              <a:rPr lang="fr-FR" sz="1200" dirty="0">
                <a:effectLst/>
              </a:rPr>
              <a:t>un dossier technique pour chaque  machines.</a:t>
            </a:r>
            <a:endParaRPr lang="en-US" sz="1200" dirty="0">
              <a:effectLst/>
            </a:endParaRPr>
          </a:p>
          <a:p>
            <a:pPr marL="0" lvl="0" indent="0">
              <a:lnSpc>
                <a:spcPct val="115000"/>
              </a:lnSpc>
              <a:spcBef>
                <a:spcPts val="1200"/>
              </a:spcBef>
              <a:buFont typeface="Wingdings" panose="05000000000000000000" pitchFamily="2" charset="2"/>
              <a:buNone/>
              <a:tabLst>
                <a:tab pos="457200" algn="l"/>
              </a:tabLst>
            </a:pPr>
            <a:r>
              <a:rPr lang="fr-FR" sz="8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Gestion des pièces de rechange </a:t>
            </a:r>
            <a:r>
              <a:rPr lang="fr-FR" sz="800" dirty="0"/>
              <a:t>Manque de stratégie de gestion de stock.</a:t>
            </a:r>
            <a:endParaRPr lang="en-US" sz="800" dirty="0"/>
          </a:p>
          <a:p>
            <a:pPr marL="0" marR="0" lvl="0" indent="0" algn="l">
              <a:lnSpc>
                <a:spcPct val="115000"/>
              </a:lnSpc>
              <a:spcBef>
                <a:spcPts val="1200"/>
              </a:spcBef>
              <a:spcAft>
                <a:spcPts val="0"/>
              </a:spcAft>
              <a:buFont typeface="Wingdings" panose="05000000000000000000" pitchFamily="2" charset="2"/>
              <a:buNone/>
              <a:tabLst>
                <a:tab pos="457200" algn="l"/>
              </a:tabLst>
            </a:pPr>
            <a:r>
              <a:rPr lang="fr-FR" sz="8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Gestion des travaux de maintenance </a:t>
            </a:r>
            <a:r>
              <a:rPr lang="fr-FR" sz="800" dirty="0"/>
              <a:t>Manque</a:t>
            </a:r>
            <a:r>
              <a:rPr lang="fr-FR" sz="800" dirty="0">
                <a:effectLst/>
              </a:rPr>
              <a:t> d’un système de planification et de suivi des travaux</a:t>
            </a:r>
            <a:endParaRPr lang="en-US" sz="8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a:lnSpc>
                <a:spcPct val="115000"/>
              </a:lnSpc>
              <a:spcBef>
                <a:spcPts val="1200"/>
              </a:spcBef>
              <a:spcAft>
                <a:spcPts val="0"/>
              </a:spcAft>
              <a:buFont typeface="Wingdings" panose="05000000000000000000" pitchFamily="2" charset="2"/>
              <a:buNone/>
              <a:tabLst>
                <a:tab pos="457200" algn="l"/>
              </a:tabLst>
            </a:pPr>
            <a:endParaRPr lang="en-US" sz="5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19</a:t>
            </a:fld>
            <a:endParaRPr lang="fr-MA"/>
          </a:p>
        </p:txBody>
      </p:sp>
    </p:spTree>
    <p:extLst>
      <p:ext uri="{BB962C8B-B14F-4D97-AF65-F5344CB8AC3E}">
        <p14:creationId xmlns:p14="http://schemas.microsoft.com/office/powerpoint/2010/main" val="2076955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nSpc>
                <a:spcPct val="115000"/>
              </a:lnSpc>
              <a:spcBef>
                <a:spcPts val="1200"/>
              </a:spcBef>
              <a:buFont typeface="Wingdings" panose="05000000000000000000" pitchFamily="2" charset="2"/>
              <a:buNone/>
              <a:tabLst>
                <a:tab pos="457200" algn="l"/>
              </a:tabLst>
            </a:pPr>
            <a:r>
              <a:rPr lang="fr-FR" sz="12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Gestion du personnel </a:t>
            </a:r>
            <a:r>
              <a:rPr lang="fr-FR" sz="1200" dirty="0">
                <a:effectLst/>
              </a:rPr>
              <a:t>Absence  des fiches de postes de chaque technicien.</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Gestion des moyens: </a:t>
            </a:r>
            <a:r>
              <a:rPr lang="fr-FR" sz="1200" dirty="0">
                <a:effectLst/>
              </a:rPr>
              <a:t>Absence du plan d’organisation des ateliers sur la base du modèle 5S.</a:t>
            </a:r>
            <a:endParaRPr lang="en-US" sz="1200" dirty="0">
              <a:effectLst/>
            </a:endParaRPr>
          </a:p>
          <a:p>
            <a:pPr marL="0" marR="0" lvl="0" indent="0" algn="l">
              <a:lnSpc>
                <a:spcPct val="115000"/>
              </a:lnSpc>
              <a:spcBef>
                <a:spcPts val="1200"/>
              </a:spcBef>
              <a:spcAft>
                <a:spcPts val="0"/>
              </a:spcAft>
              <a:buFont typeface="Wingdings" panose="05000000000000000000" pitchFamily="2" charset="2"/>
              <a:buNone/>
              <a:tabLst>
                <a:tab pos="457200" algn="l"/>
              </a:tabLst>
            </a:pPr>
            <a:r>
              <a:rPr lang="fr-FR" sz="12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Gestion de l’information </a:t>
            </a:r>
            <a:r>
              <a:rPr lang="fr-FR" sz="1200" dirty="0"/>
              <a:t>I</a:t>
            </a:r>
            <a:r>
              <a:rPr lang="fr-FR" sz="1200" dirty="0">
                <a:effectLst/>
              </a:rPr>
              <a:t>nexploitation du progiciel de GMAO.</a:t>
            </a:r>
            <a:endParaRPr lang="en-US" sz="1200" dirty="0">
              <a:effectLst/>
            </a:endParaRPr>
          </a:p>
          <a:p>
            <a:pPr marL="342900" marR="0" lvl="0" indent="-342900" algn="l">
              <a:lnSpc>
                <a:spcPct val="115000"/>
              </a:lnSpc>
              <a:spcBef>
                <a:spcPts val="1200"/>
              </a:spcBef>
              <a:spcAft>
                <a:spcPts val="0"/>
              </a:spcAft>
              <a:buFont typeface="Wingdings" panose="05000000000000000000" pitchFamily="2" charset="2"/>
              <a:buChar char="v"/>
            </a:pPr>
            <a:r>
              <a:rPr lang="fr-FR" sz="1200" dirty="0">
                <a:effectLst/>
              </a:rPr>
              <a:t>Manque de Paramétrage et formation. </a:t>
            </a:r>
            <a:endParaRPr lang="en-US" sz="1200" dirty="0">
              <a:effectLst/>
            </a:endParaRPr>
          </a:p>
          <a:p>
            <a:pPr marL="342900" marR="0" lvl="0" indent="-342900" algn="l">
              <a:lnSpc>
                <a:spcPct val="115000"/>
              </a:lnSpc>
              <a:spcBef>
                <a:spcPts val="1200"/>
              </a:spcBef>
              <a:spcAft>
                <a:spcPts val="0"/>
              </a:spcAft>
              <a:buFont typeface="Wingdings" panose="05000000000000000000" pitchFamily="2" charset="2"/>
              <a:buChar char="v"/>
              <a:tabLst>
                <a:tab pos="457200" algn="l"/>
              </a:tabLst>
            </a:pPr>
            <a:r>
              <a:rPr lang="fr-FR" sz="1200" dirty="0">
                <a:effectLst/>
              </a:rPr>
              <a:t>Absence des états de synthèse pour l’analyse de la performance.</a:t>
            </a:r>
            <a:endParaRPr lang="en-US" sz="1200" dirty="0">
              <a:effectLst/>
            </a:endParaRPr>
          </a:p>
          <a:p>
            <a:pPr marL="0" marR="0" lvl="0" indent="0" algn="l">
              <a:lnSpc>
                <a:spcPct val="115000"/>
              </a:lnSpc>
              <a:spcBef>
                <a:spcPts val="1200"/>
              </a:spcBef>
              <a:spcAft>
                <a:spcPts val="0"/>
              </a:spcAft>
              <a:buFont typeface="Wingdings" panose="05000000000000000000" pitchFamily="2" charset="2"/>
              <a:buNone/>
              <a:tabLst>
                <a:tab pos="457200" algn="l"/>
              </a:tabLst>
            </a:pPr>
            <a:r>
              <a:rPr lang="fr-FR" sz="12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Suivi des performances </a:t>
            </a:r>
            <a:r>
              <a:rPr lang="fr-FR" sz="1200" dirty="0"/>
              <a:t>L</a:t>
            </a:r>
            <a:r>
              <a:rPr lang="fr-FR" sz="1200" dirty="0">
                <a:effectLst/>
              </a:rPr>
              <a:t>es indicateurs de performance n’existent pas.</a:t>
            </a:r>
            <a:endParaRPr lang="en-US" sz="1200" dirty="0">
              <a:effectLst/>
            </a:endParaRPr>
          </a:p>
          <a:p>
            <a:pPr marL="342900" lvl="0" indent="-342900">
              <a:lnSpc>
                <a:spcPct val="115000"/>
              </a:lnSpc>
              <a:spcBef>
                <a:spcPts val="1200"/>
              </a:spcBef>
              <a:buFont typeface="Wingdings" panose="05000000000000000000" pitchFamily="2" charset="2"/>
              <a:buChar char="v"/>
              <a:tabLst>
                <a:tab pos="457200" algn="l"/>
              </a:tabLst>
            </a:pPr>
            <a:r>
              <a:rPr lang="fr-FR" sz="1200" dirty="0"/>
              <a:t>Absence d’</a:t>
            </a:r>
            <a:r>
              <a:rPr lang="fr-FR" sz="1200" dirty="0">
                <a:effectLst/>
              </a:rPr>
              <a:t>un tableau de bord de pilotage.</a:t>
            </a:r>
            <a:endParaRPr lang="en-US"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20</a:t>
            </a:fld>
            <a:endParaRPr lang="fr-MA"/>
          </a:p>
        </p:txBody>
      </p:sp>
    </p:spTree>
    <p:extLst>
      <p:ext uri="{BB962C8B-B14F-4D97-AF65-F5344CB8AC3E}">
        <p14:creationId xmlns:p14="http://schemas.microsoft.com/office/powerpoint/2010/main" val="1422519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u="sng" kern="1200" dirty="0">
                <a:solidFill>
                  <a:srgbClr val="000000"/>
                </a:solidFill>
                <a:effectLst/>
                <a:latin typeface="Times New Roman" panose="02020603050405020304" pitchFamily="18" charset="0"/>
                <a:ea typeface="Times New Roman" panose="02020603050405020304" pitchFamily="18" charset="0"/>
              </a:rPr>
              <a:t>Traçabilité</a:t>
            </a:r>
            <a:r>
              <a:rPr lang="fr-FR" sz="1800" kern="1200" dirty="0">
                <a:solidFill>
                  <a:srgbClr val="000000"/>
                </a:solidFill>
                <a:effectLst/>
                <a:latin typeface="Times New Roman" panose="02020603050405020304" pitchFamily="18" charset="0"/>
                <a:ea typeface="Times New Roman" panose="02020603050405020304" pitchFamily="18" charset="0"/>
              </a:rPr>
              <a:t> : l’entreprise souffre très fortement du problème de traçabilité à cause du manque de validation et suivi quotidiens des opérations effectuées ainsi que le retard de vérification des interventions et maintenances traitées, ceci provoque une difficulté de détection des sources des pertes et gains ce qui ralentisse l’avancement de l’entreprise.</a:t>
            </a:r>
            <a:endParaRPr lang="fr-MA"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u="sng" kern="1200" dirty="0">
                <a:solidFill>
                  <a:srgbClr val="000000"/>
                </a:solidFill>
                <a:effectLst/>
                <a:latin typeface="Times New Roman" panose="02020603050405020304" pitchFamily="18" charset="0"/>
                <a:ea typeface="Times New Roman" panose="02020603050405020304" pitchFamily="18" charset="0"/>
              </a:rPr>
              <a:t>Mauvaise communication</a:t>
            </a:r>
            <a:r>
              <a:rPr lang="fr-FR" sz="1800" b="1" kern="1200" dirty="0">
                <a:solidFill>
                  <a:srgbClr val="000000"/>
                </a:solidFill>
                <a:effectLst/>
                <a:latin typeface="Times New Roman" panose="02020603050405020304" pitchFamily="18" charset="0"/>
                <a:ea typeface="Times New Roman" panose="02020603050405020304" pitchFamily="18" charset="0"/>
              </a:rPr>
              <a:t> </a:t>
            </a:r>
            <a:r>
              <a:rPr lang="fr-FR" sz="1800" kern="1200" dirty="0">
                <a:solidFill>
                  <a:srgbClr val="000000"/>
                </a:solidFill>
                <a:effectLst/>
                <a:latin typeface="Times New Roman" panose="02020603050405020304" pitchFamily="18" charset="0"/>
                <a:ea typeface="Times New Roman" panose="02020603050405020304" pitchFamily="18" charset="0"/>
              </a:rPr>
              <a:t>: entre les employés est la cause de plusieurs pertes, principalement le retard et  même parfois l’annulation de beaucoup d’interventions, de commandes et de ventes.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u="sng" kern="1200" dirty="0">
                <a:solidFill>
                  <a:srgbClr val="000000"/>
                </a:solidFill>
                <a:effectLst/>
                <a:latin typeface="Times New Roman" panose="02020603050405020304" pitchFamily="18" charset="0"/>
                <a:ea typeface="Times New Roman" panose="02020603050405020304" pitchFamily="18" charset="0"/>
              </a:rPr>
              <a:t>Planification</a:t>
            </a:r>
            <a:r>
              <a:rPr lang="fr-FR" sz="1800" kern="1200" dirty="0">
                <a:solidFill>
                  <a:srgbClr val="000000"/>
                </a:solidFill>
                <a:effectLst/>
                <a:latin typeface="Times New Roman" panose="02020603050405020304" pitchFamily="18" charset="0"/>
                <a:ea typeface="Times New Roman" panose="02020603050405020304" pitchFamily="18" charset="0"/>
              </a:rPr>
              <a:t> : le manque d’une bonne planification est dû au travail aléatoire et non structuré à cause du manque d’engagement total de tous les membres de l’entreprise et parfois du non-respect de la hiérarchie. Les causes de la mauvaise planification sont estimées par le gaspillage de temps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1" u="sng" kern="1200" dirty="0">
                <a:solidFill>
                  <a:srgbClr val="000000"/>
                </a:solidFill>
                <a:effectLst/>
                <a:latin typeface="Times New Roman" panose="02020603050405020304" pitchFamily="18" charset="0"/>
                <a:ea typeface="Times New Roman" panose="02020603050405020304" pitchFamily="18" charset="0"/>
              </a:rPr>
              <a:t>Réception des appels</a:t>
            </a:r>
            <a:r>
              <a:rPr lang="fr-FR" sz="1800" kern="1200" dirty="0">
                <a:solidFill>
                  <a:srgbClr val="000000"/>
                </a:solidFill>
                <a:effectLst/>
                <a:latin typeface="Times New Roman" panose="02020603050405020304" pitchFamily="18" charset="0"/>
                <a:ea typeface="Times New Roman" panose="02020603050405020304" pitchFamily="18" charset="0"/>
              </a:rPr>
              <a:t> : est le problème le plus inquiétant, car il représente une phase importante , à travers le nombre des récepteurs d’appels ,puisque tout le monde peut recevoir un appel</a:t>
            </a:r>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21</a:t>
            </a:fld>
            <a:endParaRPr lang="fr-MA"/>
          </a:p>
        </p:txBody>
      </p:sp>
    </p:spTree>
    <p:extLst>
      <p:ext uri="{BB962C8B-B14F-4D97-AF65-F5344CB8AC3E}">
        <p14:creationId xmlns:p14="http://schemas.microsoft.com/office/powerpoint/2010/main" val="1931764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sz="1800" dirty="0">
                <a:solidFill>
                  <a:srgbClr val="000000"/>
                </a:solidFill>
                <a:effectLst/>
                <a:latin typeface="Times New Roman" panose="02020603050405020304" pitchFamily="18" charset="0"/>
                <a:ea typeface="Calibri" panose="020F0502020204030204" pitchFamily="34" charset="0"/>
              </a:rPr>
              <a:t>Après l’analyse des données mesurées et l’identification des causes racines du service technique, cette phase constitue la base du projet, c’est l’étape la plus importante dans laquelle notre esprit d’innovation s’est épanoui pour forger des solutions pertinentes au niveau opérationnel, organisationnel et financier. </a:t>
            </a:r>
            <a:endParaRPr lang="fr-MA" sz="1800" dirty="0">
              <a:effectLst/>
              <a:latin typeface="Arial" panose="020B0604020202020204" pitchFamily="34" charset="0"/>
              <a:ea typeface="Times New Roman" panose="02020603050405020304"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22</a:t>
            </a:fld>
            <a:endParaRPr lang="fr-MA"/>
          </a:p>
        </p:txBody>
      </p:sp>
    </p:spTree>
    <p:extLst>
      <p:ext uri="{BB962C8B-B14F-4D97-AF65-F5344CB8AC3E}">
        <p14:creationId xmlns:p14="http://schemas.microsoft.com/office/powerpoint/2010/main" val="3015014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a:solidFill>
                  <a:srgbClr val="202124"/>
                </a:solidFill>
                <a:effectLst/>
                <a:latin typeface="arial" panose="020B0604020202020204" pitchFamily="34" charset="0"/>
              </a:rPr>
              <a:t>Odoo</a:t>
            </a:r>
            <a:r>
              <a:rPr lang="fr-FR" b="0" i="0" dirty="0">
                <a:solidFill>
                  <a:srgbClr val="202124"/>
                </a:solidFill>
                <a:effectLst/>
                <a:latin typeface="arial" panose="020B0604020202020204" pitchFamily="34" charset="0"/>
              </a:rPr>
              <a:t> est l'outil ERP le plus polyvalent qui nous aide dans la gestion de votre entreprise. Il est personnalisable avec ses nombreux modules et s'ajuste à toute sorte de structures, nous utiliserons la version communautaire parmi ces avantages   elle est gratuite , et utilisable en cloud .</a:t>
            </a:r>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25</a:t>
            </a:fld>
            <a:endParaRPr lang="fr-MA"/>
          </a:p>
        </p:txBody>
      </p:sp>
    </p:spTree>
    <p:extLst>
      <p:ext uri="{BB962C8B-B14F-4D97-AF65-F5344CB8AC3E}">
        <p14:creationId xmlns:p14="http://schemas.microsoft.com/office/powerpoint/2010/main" val="3331819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26</a:t>
            </a:fld>
            <a:endParaRPr lang="fr-MA"/>
          </a:p>
        </p:txBody>
      </p:sp>
    </p:spTree>
    <p:extLst>
      <p:ext uri="{BB962C8B-B14F-4D97-AF65-F5344CB8AC3E}">
        <p14:creationId xmlns:p14="http://schemas.microsoft.com/office/powerpoint/2010/main" val="2963656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ltLang="ko-KR" sz="1200" b="0" u="none" dirty="0"/>
              <a:t>Ce diagramme présente les fonctions principales et les fonctions contraintes </a:t>
            </a:r>
          </a:p>
          <a:p>
            <a:r>
              <a:rPr lang="fr-FR" altLang="ko-KR" sz="1200" b="1" u="sng" dirty="0"/>
              <a:t>FP1: </a:t>
            </a:r>
            <a:r>
              <a:rPr lang="fr-FR" altLang="ko-KR" sz="1200" dirty="0"/>
              <a:t>Maitriser la gestion des interventions en optimisant les flux.</a:t>
            </a:r>
          </a:p>
          <a:p>
            <a:r>
              <a:rPr lang="fr-FR" altLang="ko-KR" sz="1200" b="1" u="sng" dirty="0"/>
              <a:t>FP2:</a:t>
            </a:r>
            <a:r>
              <a:rPr lang="fr-FR" altLang="ko-KR" sz="1200" dirty="0"/>
              <a:t>Assurer la traçabilité et le suivi des interventions.</a:t>
            </a:r>
          </a:p>
          <a:p>
            <a:r>
              <a:rPr lang="fr-FR" altLang="ko-KR" sz="1200" b="1" u="sng" dirty="0"/>
              <a:t>FC1</a:t>
            </a:r>
            <a:r>
              <a:rPr lang="fr-FR" altLang="ko-KR" sz="1200" u="sng" dirty="0"/>
              <a:t>:</a:t>
            </a:r>
            <a:r>
              <a:rPr lang="fr-FR" altLang="ko-KR" sz="1200" dirty="0"/>
              <a:t>Chaque personne doit être prête à s’engager pour réussir le projet.</a:t>
            </a:r>
          </a:p>
          <a:p>
            <a:r>
              <a:rPr lang="fr-FR" altLang="ko-KR" sz="1200" b="1" u="sng" dirty="0"/>
              <a:t>FC2:</a:t>
            </a:r>
            <a:r>
              <a:rPr lang="fr-FR" altLang="ko-KR" sz="1200" dirty="0"/>
              <a:t>Minimiser le temps de réponse et de décision face au client.</a:t>
            </a:r>
          </a:p>
          <a:p>
            <a:r>
              <a:rPr lang="fr-FR" altLang="ko-KR" sz="1200" b="1" u="sng" dirty="0"/>
              <a:t>FC3:</a:t>
            </a:r>
            <a:r>
              <a:rPr lang="fr-FR" altLang="ko-KR" sz="1200" dirty="0"/>
              <a:t>Travailler sur la communication entre les membres de l’entreprise. </a:t>
            </a:r>
          </a:p>
          <a:p>
            <a:r>
              <a:rPr lang="fr-FR" altLang="ko-KR" sz="1200" b="1" u="sng" dirty="0"/>
              <a:t>FC4:</a:t>
            </a:r>
            <a:r>
              <a:rPr lang="fr-FR" altLang="ko-KR" sz="1200" dirty="0"/>
              <a:t>Centraliser les appels en fixant un seul récepteur. </a:t>
            </a: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27</a:t>
            </a:fld>
            <a:endParaRPr lang="fr-MA"/>
          </a:p>
        </p:txBody>
      </p:sp>
    </p:spTree>
    <p:extLst>
      <p:ext uri="{BB962C8B-B14F-4D97-AF65-F5344CB8AC3E}">
        <p14:creationId xmlns:p14="http://schemas.microsoft.com/office/powerpoint/2010/main" val="3170012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Notre projet passe en 3 phases principales: </a:t>
            </a:r>
          </a:p>
          <a:p>
            <a:r>
              <a:rPr lang="fr-MA" dirty="0"/>
              <a:t>Centralisation des appels à l’aide d’un si </a:t>
            </a:r>
          </a:p>
          <a:p>
            <a:r>
              <a:rPr lang="fr-MA" dirty="0"/>
              <a:t>Effectuer l’intervention par les techniciens </a:t>
            </a:r>
          </a:p>
          <a:p>
            <a:r>
              <a:rPr lang="fr-MA" dirty="0"/>
              <a:t>Enfin la validation des interventions</a:t>
            </a:r>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28</a:t>
            </a:fld>
            <a:endParaRPr lang="fr-MA"/>
          </a:p>
        </p:txBody>
      </p:sp>
    </p:spTree>
    <p:extLst>
      <p:ext uri="{BB962C8B-B14F-4D97-AF65-F5344CB8AC3E}">
        <p14:creationId xmlns:p14="http://schemas.microsoft.com/office/powerpoint/2010/main" val="964756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000000"/>
                </a:solidFill>
                <a:latin typeface="Elephant" panose="02020904090505020303" pitchFamily="18" charset="0"/>
              </a:rPr>
              <a:t>pour détailler davantage notre projet , nous vous invitons  à suivre notre  plan qui tournera autour de trois axes. </a:t>
            </a:r>
            <a:endParaRPr lang="fr-FR" dirty="0">
              <a:latin typeface="Elephant" panose="02020904090505020303"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3</a:t>
            </a:fld>
            <a:endParaRPr lang="fr-MA"/>
          </a:p>
        </p:txBody>
      </p:sp>
    </p:spTree>
    <p:extLst>
      <p:ext uri="{BB962C8B-B14F-4D97-AF65-F5344CB8AC3E}">
        <p14:creationId xmlns:p14="http://schemas.microsoft.com/office/powerpoint/2010/main" val="630369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indent="228600" algn="just">
              <a:lnSpc>
                <a:spcPct val="150000"/>
              </a:lnSpc>
            </a:pPr>
            <a:r>
              <a:rPr lang="fr-FR" sz="1200" dirty="0">
                <a:effectLst/>
                <a:latin typeface="Times New Roman" panose="02020603050405020304" pitchFamily="18" charset="0"/>
                <a:ea typeface="Times New Roman" panose="02020603050405020304" pitchFamily="18" charset="0"/>
              </a:rPr>
              <a:t>A l’entreprise, plusieurs acteurs travailleront sur ce système d’information </a:t>
            </a:r>
            <a:r>
              <a:rPr lang="fr-MA" sz="1200" dirty="0">
                <a:effectLst/>
                <a:latin typeface="Times New Roman" panose="02020603050405020304" pitchFamily="18" charset="0"/>
                <a:ea typeface="Times New Roman" panose="02020603050405020304" pitchFamily="18" charset="0"/>
              </a:rPr>
              <a:t>,</a:t>
            </a:r>
            <a:r>
              <a:rPr lang="fr-FR" sz="1200" dirty="0">
                <a:effectLst/>
                <a:latin typeface="Times New Roman" panose="02020603050405020304" pitchFamily="18" charset="0"/>
                <a:ea typeface="Times New Roman" panose="02020603050405020304" pitchFamily="18" charset="0"/>
              </a:rPr>
              <a:t>Chacun de ces acteurs a son propre identifiant pour accéder à l’interface.</a:t>
            </a:r>
          </a:p>
          <a:p>
            <a:pPr marL="0" marR="0" lvl="0" indent="228600" algn="just" defTabSz="914400" rtl="0" eaLnBrk="1" fontAlgn="auto" latinLnBrk="0" hangingPunct="1">
              <a:lnSpc>
                <a:spcPct val="150000"/>
              </a:lnSpc>
              <a:spcBef>
                <a:spcPts val="0"/>
              </a:spcBef>
              <a:spcAft>
                <a:spcPts val="0"/>
              </a:spcAft>
              <a:buClrTx/>
              <a:buSzTx/>
              <a:buFontTx/>
              <a:buNone/>
              <a:tabLst/>
              <a:defRPr/>
            </a:pPr>
            <a:r>
              <a:rPr lang="fr-FR" sz="1200" dirty="0">
                <a:effectLst/>
                <a:latin typeface="Times New Roman" panose="02020603050405020304" pitchFamily="18" charset="0"/>
                <a:ea typeface="Times New Roman" panose="02020603050405020304" pitchFamily="18" charset="0"/>
              </a:rPr>
              <a:t>C’est la page qui s’affiche pour tous les utilisateurs et dans laquelle chacun d’eux doit introduire ses propres coordonnées d’indentification pour pouvoir accéder à son compte.</a:t>
            </a:r>
            <a:endParaRPr lang="fr-MA" sz="1200" dirty="0">
              <a:effectLst/>
              <a:latin typeface="Times New Roman" panose="02020603050405020304" pitchFamily="18" charset="0"/>
              <a:ea typeface="Times New Roman" panose="02020603050405020304"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29</a:t>
            </a:fld>
            <a:endParaRPr lang="fr-MA"/>
          </a:p>
        </p:txBody>
      </p:sp>
    </p:spTree>
    <p:extLst>
      <p:ext uri="{BB962C8B-B14F-4D97-AF65-F5344CB8AC3E}">
        <p14:creationId xmlns:p14="http://schemas.microsoft.com/office/powerpoint/2010/main" val="827539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lnSpc>
                <a:spcPct val="150000"/>
              </a:lnSpc>
            </a:pPr>
            <a:r>
              <a:rPr lang="fr-FR" sz="1200" dirty="0">
                <a:effectLst/>
                <a:latin typeface="Times New Roman" panose="02020603050405020304" pitchFamily="18" charset="0"/>
                <a:ea typeface="Times New Roman" panose="02020603050405020304" pitchFamily="18" charset="0"/>
              </a:rPr>
              <a:t>Cette interface est dédiée à enregistrer les demandes d’interventions.</a:t>
            </a:r>
            <a:endParaRPr lang="fr-MA" sz="1200" dirty="0">
              <a:effectLst/>
              <a:latin typeface="Times New Roman" panose="02020603050405020304" pitchFamily="18" charset="0"/>
              <a:ea typeface="Times New Roman" panose="02020603050405020304" pitchFamily="18" charset="0"/>
            </a:endParaRPr>
          </a:p>
          <a:p>
            <a:r>
              <a:rPr lang="fr-FR" sz="1200" dirty="0">
                <a:effectLst/>
                <a:latin typeface="Arial" panose="020B0604020202020204" pitchFamily="34" charset="0"/>
                <a:ea typeface="Times New Roman" panose="02020603050405020304" pitchFamily="18" charset="0"/>
              </a:rPr>
              <a:t>Après recevoir un appel, l’utilisateur doit remplir les champs affichés dans l’interface en commençant par le numéro d’appel…..</a:t>
            </a:r>
          </a:p>
          <a:p>
            <a:endParaRPr lang="fr-FR" sz="120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Times New Roman" panose="02020603050405020304" pitchFamily="18" charset="0"/>
                <a:ea typeface="Times New Roman" panose="02020603050405020304" pitchFamily="18" charset="0"/>
              </a:rPr>
              <a:t>Si L’utilisateur appuie sur le bouton « nouvelle » il  passer à l’interface d’ajout d’une nouvelle société afin d’introduire les coordonnées de la société et clique sur « ajouter » pour que ces coordonnées seront transférées au commercial qui doit les valider, après le clic sur « ajouter » l’utilisateur revient à l’interface précédente pour compléter la saisi des informations d’appel.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Times New Roman" panose="02020603050405020304" pitchFamily="18" charset="0"/>
                <a:ea typeface="Times New Roman" panose="02020603050405020304" pitchFamily="18" charset="0"/>
              </a:rPr>
              <a:t>Finalement l’utilisateur de l’interface de réception d’appel doit appuyer sur le bouton « transférer » pour que la demande d’intervention soit enregistrée et transférée vers le responsable technique.</a:t>
            </a:r>
            <a:endParaRPr lang="fr-MA" sz="1200" dirty="0">
              <a:effectLst/>
              <a:latin typeface="Times New Roman" panose="02020603050405020304" pitchFamily="18" charset="0"/>
              <a:ea typeface="Times New Roman" panose="02020603050405020304"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30</a:t>
            </a:fld>
            <a:endParaRPr lang="fr-MA"/>
          </a:p>
        </p:txBody>
      </p:sp>
    </p:spTree>
    <p:extLst>
      <p:ext uri="{BB962C8B-B14F-4D97-AF65-F5344CB8AC3E}">
        <p14:creationId xmlns:p14="http://schemas.microsoft.com/office/powerpoint/2010/main" val="1031255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spcBef>
                <a:spcPts val="200"/>
              </a:spcBef>
              <a:buFont typeface="+mj-lt"/>
              <a:buNone/>
            </a:pPr>
            <a:endParaRPr lang="fr-MA" sz="1800" i="1" dirty="0">
              <a:solidFill>
                <a:srgbClr val="365F91"/>
              </a:solidFill>
              <a:effectLst/>
              <a:latin typeface="Cambria" panose="02040503050406030204" pitchFamily="18" charset="0"/>
              <a:ea typeface="Calibri" panose="020F0502020204030204" pitchFamily="34" charset="0"/>
              <a:cs typeface="Times New Roman" panose="02020603050405020304" pitchFamily="18" charset="0"/>
            </a:endParaRPr>
          </a:p>
          <a:p>
            <a:pPr marL="342900" lvl="0" indent="-342900">
              <a:spcBef>
                <a:spcPts val="200"/>
              </a:spcBef>
              <a:buFont typeface="+mj-lt"/>
              <a:buAutoNum type="alphaUcPeriod"/>
            </a:pPr>
            <a:r>
              <a:rPr lang="fr-MA" sz="1800" i="1" dirty="0">
                <a:solidFill>
                  <a:srgbClr val="365F91"/>
                </a:solidFill>
                <a:effectLst/>
                <a:latin typeface="Cambria" panose="02040503050406030204" pitchFamily="18" charset="0"/>
                <a:ea typeface="Calibri" panose="020F0502020204030204" pitchFamily="34" charset="0"/>
                <a:cs typeface="Times New Roman" panose="02020603050405020304" pitchFamily="18" charset="0"/>
              </a:rPr>
              <a:t>Indicateur de performances de l’activité :</a:t>
            </a:r>
          </a:p>
          <a:p>
            <a:pPr algn="just">
              <a:lnSpc>
                <a:spcPct val="150000"/>
              </a:lnSpc>
            </a:pPr>
            <a:r>
              <a:rPr lang="fr-MA" sz="1800" b="1"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a:t>
            </a:r>
            <a:endParaRPr lang="fr-MA"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Le chiffre d’affaires d’intervention par client : </a:t>
            </a:r>
            <a:endParaRPr lang="fr-MA" sz="1800" dirty="0">
              <a:effectLst/>
              <a:latin typeface="Times New Roman" panose="02020603050405020304" pitchFamily="18" charset="0"/>
              <a:ea typeface="Times New Roman" panose="02020603050405020304" pitchFamily="18" charset="0"/>
            </a:endParaRPr>
          </a:p>
          <a:p>
            <a:pPr indent="449580" algn="just">
              <a:lnSpc>
                <a:spcPct val="150000"/>
              </a:lnSpc>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prix de l’intervention (par type d’intervention) * quantité d’intervention du client.</a:t>
            </a:r>
            <a:endParaRPr lang="fr-MA" sz="1800" dirty="0">
              <a:effectLst/>
              <a:latin typeface="Times New Roman" panose="02020603050405020304" pitchFamily="18" charset="0"/>
              <a:ea typeface="Times New Roman" panose="02020603050405020304" pitchFamily="18" charset="0"/>
            </a:endParaRPr>
          </a:p>
          <a:p>
            <a:pPr algn="just">
              <a:lnSpc>
                <a:spcPct val="150000"/>
              </a:lnSpc>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a:t>
            </a:r>
            <a:endParaRPr lang="fr-MA" sz="1800" dirty="0">
              <a:effectLst/>
              <a:latin typeface="Times New Roman" panose="02020603050405020304" pitchFamily="18" charset="0"/>
              <a:ea typeface="Times New Roman" panose="02020603050405020304" pitchFamily="18" charset="0"/>
            </a:endParaRPr>
          </a:p>
          <a:p>
            <a:pPr marL="342900" lvl="0" indent="-342900">
              <a:spcBef>
                <a:spcPts val="200"/>
              </a:spcBef>
              <a:buFont typeface="+mj-lt"/>
              <a:buAutoNum type="alphaUcPeriod"/>
            </a:pPr>
            <a:r>
              <a:rPr lang="fr-MA" sz="1800" i="1" dirty="0">
                <a:solidFill>
                  <a:srgbClr val="365F91"/>
                </a:solidFill>
                <a:effectLst/>
                <a:latin typeface="Cambria" panose="02040503050406030204" pitchFamily="18" charset="0"/>
                <a:ea typeface="Calibri" panose="020F0502020204030204" pitchFamily="34" charset="0"/>
                <a:cs typeface="Times New Roman" panose="02020603050405020304" pitchFamily="18" charset="0"/>
              </a:rPr>
              <a:t>Indicateur de performances de productivité :</a:t>
            </a:r>
          </a:p>
          <a:p>
            <a:pPr algn="just">
              <a:lnSpc>
                <a:spcPct val="150000"/>
              </a:lnSpc>
            </a:pPr>
            <a:r>
              <a:rPr lang="fr-MA" sz="1800" b="1"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a:t>
            </a:r>
            <a:endParaRPr lang="fr-MA"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Nombres d’interventions techniques par client et par technicien :</a:t>
            </a:r>
            <a:endParaRPr lang="fr-MA" sz="1800" dirty="0">
              <a:effectLst/>
              <a:latin typeface="Times New Roman" panose="02020603050405020304" pitchFamily="18" charset="0"/>
              <a:ea typeface="Times New Roman" panose="02020603050405020304" pitchFamily="18" charset="0"/>
            </a:endParaRPr>
          </a:p>
          <a:p>
            <a:pPr indent="449580" algn="just">
              <a:lnSpc>
                <a:spcPct val="150000"/>
              </a:lnSpc>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Nombre total  des interventions clôturées par client et par technicien </a:t>
            </a:r>
            <a:endParaRPr lang="fr-MA" sz="1800" dirty="0">
              <a:effectLst/>
              <a:latin typeface="Times New Roman" panose="02020603050405020304" pitchFamily="18" charset="0"/>
              <a:ea typeface="Times New Roman" panose="02020603050405020304" pitchFamily="18" charset="0"/>
            </a:endParaRPr>
          </a:p>
          <a:p>
            <a:pPr algn="just">
              <a:lnSpc>
                <a:spcPct val="150000"/>
              </a:lnSpc>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a:t>
            </a:r>
            <a:endParaRPr lang="fr-MA"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Délais de traitement des interventions par client et par technicien :</a:t>
            </a:r>
            <a:endParaRPr lang="fr-MA" sz="1800" dirty="0">
              <a:effectLst/>
              <a:latin typeface="Times New Roman" panose="02020603050405020304" pitchFamily="18" charset="0"/>
              <a:ea typeface="Times New Roman" panose="02020603050405020304" pitchFamily="18" charset="0"/>
            </a:endParaRPr>
          </a:p>
          <a:p>
            <a:pPr marL="449580" algn="just">
              <a:lnSpc>
                <a:spcPct val="150000"/>
              </a:lnSpc>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Délais entre la réception de la demande de l’intervention technique et la clôture par client et par technicien</a:t>
            </a:r>
            <a:endParaRPr lang="fr-MA" sz="1800" dirty="0">
              <a:effectLst/>
              <a:latin typeface="Times New Roman" panose="02020603050405020304" pitchFamily="18" charset="0"/>
              <a:ea typeface="Times New Roman" panose="02020603050405020304" pitchFamily="18" charset="0"/>
            </a:endParaRPr>
          </a:p>
          <a:p>
            <a:pPr algn="just">
              <a:lnSpc>
                <a:spcPct val="150000"/>
              </a:lnSpc>
            </a:pPr>
            <a:r>
              <a:rPr lang="fr-MA" sz="1800" b="1"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a:t>
            </a:r>
            <a:endParaRPr lang="fr-MA" sz="1800" dirty="0">
              <a:effectLst/>
              <a:latin typeface="Times New Roman" panose="02020603050405020304" pitchFamily="18" charset="0"/>
              <a:ea typeface="Times New Roman" panose="02020603050405020304" pitchFamily="18" charset="0"/>
            </a:endParaRPr>
          </a:p>
          <a:p>
            <a:pPr marL="342900" lvl="0" indent="-342900">
              <a:spcBef>
                <a:spcPts val="200"/>
              </a:spcBef>
              <a:buFont typeface="+mj-lt"/>
              <a:buAutoNum type="alphaUcPeriod"/>
            </a:pPr>
            <a:r>
              <a:rPr lang="fr-MA" sz="1800" i="1" dirty="0">
                <a:solidFill>
                  <a:srgbClr val="365F91"/>
                </a:solidFill>
                <a:effectLst/>
                <a:latin typeface="Cambria" panose="02040503050406030204" pitchFamily="18" charset="0"/>
                <a:ea typeface="Calibri" panose="020F0502020204030204" pitchFamily="34" charset="0"/>
                <a:cs typeface="Times New Roman" panose="02020603050405020304" pitchFamily="18" charset="0"/>
              </a:rPr>
              <a:t>Indicateur de performances de service :</a:t>
            </a:r>
          </a:p>
          <a:p>
            <a:pPr algn="just">
              <a:lnSpc>
                <a:spcPct val="150000"/>
              </a:lnSpc>
            </a:pPr>
            <a:r>
              <a:rPr lang="fr-MA" sz="1800" b="1"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a:t>
            </a:r>
            <a:endParaRPr lang="fr-MA"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Le coût d’intervention par technicien :</a:t>
            </a:r>
            <a:endParaRPr lang="fr-MA" sz="1800" dirty="0">
              <a:effectLst/>
              <a:latin typeface="Times New Roman" panose="02020603050405020304" pitchFamily="18" charset="0"/>
              <a:ea typeface="Times New Roman" panose="02020603050405020304" pitchFamily="18" charset="0"/>
            </a:endParaRPr>
          </a:p>
          <a:p>
            <a:pPr indent="449580" algn="just">
              <a:lnSpc>
                <a:spcPct val="150000"/>
              </a:lnSpc>
            </a:pPr>
            <a:r>
              <a:rPr lang="fr-MA" sz="1800" dirty="0">
                <a:solidFill>
                  <a:srgbClr val="000000"/>
                </a:solidFill>
                <a:effectLst/>
                <a:latin typeface="Cambria" panose="02040503050406030204" pitchFamily="18" charset="0"/>
                <a:ea typeface="Calibri" panose="020F0502020204030204" pitchFamily="34" charset="0"/>
                <a:cs typeface="Cambria" panose="02040503050406030204" pitchFamily="18" charset="0"/>
              </a:rPr>
              <a:t>= Durée de traitement de l’intervention (en charge horaire) + prix des pièces de rechanges. </a:t>
            </a:r>
            <a:endParaRPr lang="fr-MA" sz="1800" dirty="0">
              <a:effectLst/>
              <a:latin typeface="Times New Roman" panose="02020603050405020304" pitchFamily="18" charset="0"/>
              <a:ea typeface="Times New Roman" panose="02020603050405020304" pitchFamily="18" charset="0"/>
            </a:endParaRP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34</a:t>
            </a:fld>
            <a:endParaRPr lang="fr-MA"/>
          </a:p>
        </p:txBody>
      </p:sp>
    </p:spTree>
    <p:extLst>
      <p:ext uri="{BB962C8B-B14F-4D97-AF65-F5344CB8AC3E}">
        <p14:creationId xmlns:p14="http://schemas.microsoft.com/office/powerpoint/2010/main" val="3190492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effectLst/>
                <a:latin typeface="Arial" panose="020B0604020202020204" pitchFamily="34" charset="0"/>
                <a:ea typeface="Calibri" panose="020F0502020204030204" pitchFamily="34" charset="0"/>
              </a:rPr>
              <a:t>Dans la partie contrôler , nous avons refait le questionnaire pour but d’illustrer la </a:t>
            </a:r>
            <a:r>
              <a:rPr lang="fr-FR" sz="1200" dirty="0" err="1">
                <a:effectLst/>
                <a:latin typeface="Arial" panose="020B0604020202020204" pitchFamily="34" charset="0"/>
                <a:ea typeface="Calibri" panose="020F0502020204030204" pitchFamily="34" charset="0"/>
              </a:rPr>
              <a:t>difference</a:t>
            </a:r>
            <a:r>
              <a:rPr lang="fr-FR" sz="1200" dirty="0">
                <a:effectLst/>
                <a:latin typeface="Arial" panose="020B0604020202020204" pitchFamily="34" charset="0"/>
                <a:ea typeface="Calibri" panose="020F0502020204030204" pitchFamily="34" charset="0"/>
              </a:rPr>
              <a:t> entre l’</a:t>
            </a:r>
            <a:r>
              <a:rPr lang="fr-FR" sz="1200" dirty="0" err="1">
                <a:effectLst/>
                <a:latin typeface="Arial" panose="020B0604020202020204" pitchFamily="34" charset="0"/>
                <a:ea typeface="Calibri" panose="020F0502020204030204" pitchFamily="34" charset="0"/>
              </a:rPr>
              <a:t>etat</a:t>
            </a:r>
            <a:r>
              <a:rPr lang="fr-FR" sz="1200" dirty="0">
                <a:effectLst/>
                <a:latin typeface="Arial" panose="020B0604020202020204" pitchFamily="34" charset="0"/>
                <a:ea typeface="Calibri" panose="020F0502020204030204" pitchFamily="34" charset="0"/>
              </a:rPr>
              <a:t> avant et après  Dans ce graphique, nous voyons une amélioration à tous les niveaux </a:t>
            </a:r>
            <a:endParaRPr lang="fr-MA" dirty="0"/>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35</a:t>
            </a:fld>
            <a:endParaRPr lang="fr-MA"/>
          </a:p>
        </p:txBody>
      </p:sp>
    </p:spTree>
    <p:extLst>
      <p:ext uri="{BB962C8B-B14F-4D97-AF65-F5344CB8AC3E}">
        <p14:creationId xmlns:p14="http://schemas.microsoft.com/office/powerpoint/2010/main" val="1168474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Wingdings" panose="05000000000000000000" pitchFamily="2" charset="2"/>
              <a:buNone/>
            </a:pPr>
            <a:r>
              <a:rPr lang="fr-FR" dirty="0">
                <a:latin typeface="Elephant" panose="02020904090505020303" pitchFamily="18" charset="0"/>
              </a:rPr>
              <a:t>Notre intervention touche à sa fin, nous vous remercions de l’intérêt et de l’attention que vous venez de nous accorder et nous nous mettons tout de suite à votre entière disposition pour noter vos remarques, vos suggestions et répondre aussi à vos questions. </a:t>
            </a:r>
          </a:p>
          <a:p>
            <a:pPr>
              <a:buFont typeface="Wingdings" panose="05000000000000000000" pitchFamily="2" charset="2"/>
              <a:buNone/>
            </a:pPr>
            <a:r>
              <a:rPr lang="fr-FR" dirty="0">
                <a:latin typeface="Elephant" panose="02020904090505020303" pitchFamily="18" charset="0"/>
              </a:rPr>
              <a:t>nous vous remercions encore une fois pour votre compréhension et de votre patience. </a:t>
            </a:r>
          </a:p>
          <a:p>
            <a:pPr>
              <a:buFont typeface="Wingdings" panose="05000000000000000000" pitchFamily="2" charset="2"/>
              <a:buNone/>
            </a:pPr>
            <a:r>
              <a:rPr lang="fr-FR" dirty="0">
                <a:latin typeface="Elephant" panose="02020904090505020303" pitchFamily="18" charset="0"/>
              </a:rPr>
              <a:t>Maintenant, je déclare le débat ouvert. À vous la parole.</a:t>
            </a: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36</a:t>
            </a:fld>
            <a:endParaRPr lang="fr-MA"/>
          </a:p>
        </p:txBody>
      </p:sp>
    </p:spTree>
    <p:extLst>
      <p:ext uri="{BB962C8B-B14F-4D97-AF65-F5344CB8AC3E}">
        <p14:creationId xmlns:p14="http://schemas.microsoft.com/office/powerpoint/2010/main" val="2267599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Arial" panose="020B0604020202020204" pitchFamily="34" charset="0"/>
                <a:ea typeface="Calibri" panose="020F0502020204030204" pitchFamily="34" charset="0"/>
              </a:rPr>
              <a:t>Nous vous  présentez un aperçu concis de l’entreprise , à savoir son historique ,sa structure intérieure et ses produits </a:t>
            </a:r>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4</a:t>
            </a:fld>
            <a:endParaRPr lang="fr-MA"/>
          </a:p>
        </p:txBody>
      </p:sp>
    </p:spTree>
    <p:extLst>
      <p:ext uri="{BB962C8B-B14F-4D97-AF65-F5344CB8AC3E}">
        <p14:creationId xmlns:p14="http://schemas.microsoft.com/office/powerpoint/2010/main" val="1261955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rgbClr val="FF0000"/>
                </a:solidFill>
                <a:latin typeface="Elephant" panose="02020904090505020303" pitchFamily="18" charset="0"/>
              </a:rPr>
              <a:t>Commençons</a:t>
            </a:r>
            <a:r>
              <a:rPr lang="fr-FR" dirty="0">
                <a:latin typeface="Elephant" panose="02020904090505020303" pitchFamily="18" charset="0"/>
              </a:rPr>
              <a:t>, si vous le permettez , par historique de l’entreprise …… </a:t>
            </a: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5</a:t>
            </a:fld>
            <a:endParaRPr lang="fr-MA"/>
          </a:p>
        </p:txBody>
      </p:sp>
    </p:spTree>
    <p:extLst>
      <p:ext uri="{BB962C8B-B14F-4D97-AF65-F5344CB8AC3E}">
        <p14:creationId xmlns:p14="http://schemas.microsoft.com/office/powerpoint/2010/main" val="3067419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dirty="0"/>
              <a:t>Amigraph est une </a:t>
            </a:r>
            <a:r>
              <a:rPr lang="fr-MA" dirty="0" err="1"/>
              <a:t>sarl</a:t>
            </a:r>
            <a:r>
              <a:rPr lang="fr-MA" dirty="0"/>
              <a:t> crée en 1989, sous le direction de </a:t>
            </a:r>
            <a:r>
              <a:rPr lang="fr-MA" dirty="0" err="1"/>
              <a:t>msr</a:t>
            </a:r>
            <a:r>
              <a:rPr lang="fr-MA" dirty="0"/>
              <a:t> </a:t>
            </a:r>
            <a:r>
              <a:rPr lang="fr-MA" dirty="0" err="1"/>
              <a:t>khalid</a:t>
            </a:r>
            <a:r>
              <a:rPr lang="fr-MA" dirty="0"/>
              <a:t> , </a:t>
            </a:r>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6</a:t>
            </a:fld>
            <a:endParaRPr lang="fr-MA"/>
          </a:p>
        </p:txBody>
      </p:sp>
    </p:spTree>
    <p:extLst>
      <p:ext uri="{BB962C8B-B14F-4D97-AF65-F5344CB8AC3E}">
        <p14:creationId xmlns:p14="http://schemas.microsoft.com/office/powerpoint/2010/main" val="4162583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un diagramme hiérarchique représentant les différents département au sein d’</a:t>
            </a:r>
            <a:r>
              <a:rPr lang="fr-FR" dirty="0" err="1"/>
              <a:t>amigraph</a:t>
            </a:r>
            <a:r>
              <a:rPr lang="fr-FR" dirty="0"/>
              <a:t>, </a:t>
            </a:r>
          </a:p>
          <a:p>
            <a:r>
              <a:rPr lang="fr-FR" dirty="0"/>
              <a:t>c’est dans le département S tech  où nous avons effectué notre stage PFE</a:t>
            </a:r>
            <a:endParaRPr lang="fr-MA" dirty="0"/>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7</a:t>
            </a:fld>
            <a:endParaRPr lang="fr-MA"/>
          </a:p>
        </p:txBody>
      </p:sp>
    </p:spTree>
    <p:extLst>
      <p:ext uri="{BB962C8B-B14F-4D97-AF65-F5344CB8AC3E}">
        <p14:creationId xmlns:p14="http://schemas.microsoft.com/office/powerpoint/2010/main" val="3101120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résoudre ce problème, on va faire appel à l’approche structurée DMAIC qui signifie</a:t>
            </a:r>
          </a:p>
          <a:p>
            <a:r>
              <a:rPr lang="fr-FR" dirty="0"/>
              <a:t>D: Quelle est la portée du projet, où se trouve la partie défaillante…</a:t>
            </a:r>
          </a:p>
          <a:p>
            <a:r>
              <a:rPr lang="fr-FR" dirty="0"/>
              <a:t>M: s’articule sur la collecte des données fiables.</a:t>
            </a:r>
          </a:p>
          <a:p>
            <a:r>
              <a:rPr lang="fr-FR" dirty="0"/>
              <a:t>I: c’est là ou on propose des pistes et des scénarios d’amélioration</a:t>
            </a:r>
          </a:p>
          <a:p>
            <a:r>
              <a:rPr lang="fr-FR" dirty="0"/>
              <a:t> Pour finir par contrôler qui consiste à s’assurer que la solution est durable à long terme</a:t>
            </a:r>
            <a:endParaRPr lang="fr-MA" dirty="0"/>
          </a:p>
          <a:p>
            <a:endParaRPr lang="fr-MA" dirty="0"/>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13</a:t>
            </a:fld>
            <a:endParaRPr lang="fr-MA"/>
          </a:p>
        </p:txBody>
      </p:sp>
    </p:spTree>
    <p:extLst>
      <p:ext uri="{BB962C8B-B14F-4D97-AF65-F5344CB8AC3E}">
        <p14:creationId xmlns:p14="http://schemas.microsoft.com/office/powerpoint/2010/main" val="2239798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b="1" dirty="0"/>
              <a:t>1 </a:t>
            </a:r>
            <a:r>
              <a:rPr lang="fr-FR" b="1" i="0" dirty="0">
                <a:solidFill>
                  <a:srgbClr val="202124"/>
                </a:solidFill>
                <a:effectLst/>
                <a:latin typeface="arial" panose="020B0604020202020204" pitchFamily="34" charset="0"/>
              </a:rPr>
              <a:t>L'une des pistes pour améliorer l'expérience client lors d’une intervention</a:t>
            </a:r>
            <a:endParaRPr lang="fr-MA" b="1" dirty="0"/>
          </a:p>
          <a:p>
            <a:r>
              <a:rPr lang="fr-MA" b="1" dirty="0"/>
              <a:t>2; entre </a:t>
            </a:r>
            <a:r>
              <a:rPr lang="fr-MA" b="1" dirty="0" err="1"/>
              <a:t>amigraph</a:t>
            </a:r>
            <a:r>
              <a:rPr lang="fr-MA" b="1" dirty="0"/>
              <a:t> et sa clientèle</a:t>
            </a:r>
          </a:p>
          <a:p>
            <a:r>
              <a:rPr lang="fr-MA" b="1" dirty="0"/>
              <a:t>3 </a:t>
            </a:r>
            <a:r>
              <a:rPr lang="fr-FR" b="1" i="0" dirty="0">
                <a:solidFill>
                  <a:srgbClr val="202124"/>
                </a:solidFill>
                <a:effectLst/>
                <a:latin typeface="arial" panose="020B0604020202020204" pitchFamily="34" charset="0"/>
              </a:rPr>
              <a:t>Afin de contrôler et de réduire les frais</a:t>
            </a:r>
            <a:endParaRPr lang="fr-MA" b="1" dirty="0"/>
          </a:p>
          <a:p>
            <a:pPr algn="l"/>
            <a:r>
              <a:rPr lang="fr-MA" b="1" dirty="0"/>
              <a:t>4 </a:t>
            </a:r>
            <a:r>
              <a:rPr lang="fr-FR" b="1" i="0" dirty="0">
                <a:solidFill>
                  <a:srgbClr val="4D5156"/>
                </a:solidFill>
                <a:effectLst/>
                <a:latin typeface="arial" panose="020B0604020202020204" pitchFamily="34" charset="0"/>
              </a:rPr>
              <a:t>à mesure que l'activité de l'​entreprise évolue, formant ainsi un capital </a:t>
            </a:r>
            <a:r>
              <a:rPr lang="fr-FR" b="1" i="0" dirty="0">
                <a:solidFill>
                  <a:srgbClr val="5F6368"/>
                </a:solidFill>
                <a:effectLst/>
                <a:latin typeface="arial" panose="020B0604020202020204" pitchFamily="34" charset="0"/>
              </a:rPr>
              <a:t>savoir</a:t>
            </a:r>
            <a:r>
              <a:rPr lang="fr-FR" b="1" i="0" dirty="0">
                <a:solidFill>
                  <a:srgbClr val="4D5156"/>
                </a:solidFill>
                <a:effectLst/>
                <a:latin typeface="arial" panose="020B0604020202020204" pitchFamily="34" charset="0"/>
              </a:rPr>
              <a:t>-</a:t>
            </a:r>
            <a:r>
              <a:rPr lang="fr-FR" b="1" i="0" dirty="0">
                <a:solidFill>
                  <a:srgbClr val="5F6368"/>
                </a:solidFill>
                <a:effectLst/>
                <a:latin typeface="arial" panose="020B0604020202020204" pitchFamily="34" charset="0"/>
              </a:rPr>
              <a:t>faire</a:t>
            </a:r>
            <a:r>
              <a:rPr lang="fr-FR" b="1" i="0" dirty="0">
                <a:solidFill>
                  <a:srgbClr val="4D5156"/>
                </a:solidFill>
                <a:effectLst/>
                <a:latin typeface="arial" panose="020B0604020202020204" pitchFamily="34" charset="0"/>
              </a:rPr>
              <a:t> d'une valeur inestimable</a:t>
            </a:r>
          </a:p>
          <a:p>
            <a:br>
              <a:rPr lang="fr-FR" b="0" i="0" dirty="0">
                <a:solidFill>
                  <a:srgbClr val="202124"/>
                </a:solidFill>
                <a:effectLst/>
                <a:latin typeface="arial" panose="020B0604020202020204" pitchFamily="34" charset="0"/>
              </a:rPr>
            </a:br>
            <a:r>
              <a:rPr lang="fr-MA" dirty="0"/>
              <a:t> </a:t>
            </a:r>
          </a:p>
        </p:txBody>
      </p:sp>
      <p:sp>
        <p:nvSpPr>
          <p:cNvPr id="4" name="Espace réservé du numéro de diapositive 3"/>
          <p:cNvSpPr>
            <a:spLocks noGrp="1"/>
          </p:cNvSpPr>
          <p:nvPr>
            <p:ph type="sldNum" sz="quarter" idx="5"/>
          </p:nvPr>
        </p:nvSpPr>
        <p:spPr/>
        <p:txBody>
          <a:bodyPr/>
          <a:lstStyle/>
          <a:p>
            <a:fld id="{C69636FE-2BF4-4835-BA00-8252A43C11BF}" type="slidenum">
              <a:rPr lang="fr-MA" smtClean="0"/>
              <a:t>14</a:t>
            </a:fld>
            <a:endParaRPr lang="fr-MA"/>
          </a:p>
        </p:txBody>
      </p:sp>
    </p:spTree>
    <p:extLst>
      <p:ext uri="{BB962C8B-B14F-4D97-AF65-F5344CB8AC3E}">
        <p14:creationId xmlns:p14="http://schemas.microsoft.com/office/powerpoint/2010/main" val="371226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52010E-E502-4161-9433-7605ACFF34D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r-FR"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053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AEA1-E73E-4733-AC97-95D35F6D31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91DEF4-D914-4ADE-8E9A-3D84F3A93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E2698F-86FC-4363-A358-7D82A9C85422}"/>
              </a:ext>
            </a:extLst>
          </p:cNvPr>
          <p:cNvSpPr>
            <a:spLocks noGrp="1"/>
          </p:cNvSpPr>
          <p:nvPr>
            <p:ph type="dt" sz="half" idx="10"/>
          </p:nvPr>
        </p:nvSpPr>
        <p:spPr/>
        <p:txBody>
          <a:bodyPr/>
          <a:lstStyle/>
          <a:p>
            <a:fld id="{59351734-208F-40EB-9EBE-01DCDF3E7216}" type="datetime1">
              <a:rPr lang="en-US" smtClean="0"/>
              <a:t>7/4/2021</a:t>
            </a:fld>
            <a:endParaRPr lang="en-US"/>
          </a:p>
        </p:txBody>
      </p:sp>
      <p:sp>
        <p:nvSpPr>
          <p:cNvPr id="5" name="Footer Placeholder 4">
            <a:extLst>
              <a:ext uri="{FF2B5EF4-FFF2-40B4-BE49-F238E27FC236}">
                <a16:creationId xmlns:a16="http://schemas.microsoft.com/office/drawing/2014/main" id="{53ACC9D8-DDB0-4133-BB94-B3942EA24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420FD-A539-49DB-9C82-AF053CA64037}"/>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3803704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2002-6E72-4354-B97F-62B0112A15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01D528-DB12-48A5-BCB4-BA9AFBF825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BC5AD-2A20-4C33-B0BE-4EC3286A90BE}"/>
              </a:ext>
            </a:extLst>
          </p:cNvPr>
          <p:cNvSpPr>
            <a:spLocks noGrp="1"/>
          </p:cNvSpPr>
          <p:nvPr>
            <p:ph type="dt" sz="half" idx="10"/>
          </p:nvPr>
        </p:nvSpPr>
        <p:spPr/>
        <p:txBody>
          <a:bodyPr/>
          <a:lstStyle/>
          <a:p>
            <a:fld id="{4024F343-2086-42AA-AB59-1C7C7AD4765C}" type="datetime1">
              <a:rPr lang="en-US" smtClean="0"/>
              <a:t>7/4/2021</a:t>
            </a:fld>
            <a:endParaRPr lang="en-US"/>
          </a:p>
        </p:txBody>
      </p:sp>
      <p:sp>
        <p:nvSpPr>
          <p:cNvPr id="5" name="Footer Placeholder 4">
            <a:extLst>
              <a:ext uri="{FF2B5EF4-FFF2-40B4-BE49-F238E27FC236}">
                <a16:creationId xmlns:a16="http://schemas.microsoft.com/office/drawing/2014/main" id="{C08E447C-F299-4D56-BAF8-840F7C798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08A44-497B-47A0-9A98-F65ED9B97951}"/>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2641390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32E415-407E-4F91-8946-F3576537F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7649FC-871F-45D7-B259-3A25F881CB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710C9B-2A62-4CBC-A195-33803817B02E}"/>
              </a:ext>
            </a:extLst>
          </p:cNvPr>
          <p:cNvSpPr>
            <a:spLocks noGrp="1"/>
          </p:cNvSpPr>
          <p:nvPr>
            <p:ph type="dt" sz="half" idx="10"/>
          </p:nvPr>
        </p:nvSpPr>
        <p:spPr/>
        <p:txBody>
          <a:bodyPr/>
          <a:lstStyle/>
          <a:p>
            <a:fld id="{21CC6719-42F1-4062-B4E2-38E032666A68}" type="datetime1">
              <a:rPr lang="en-US" smtClean="0"/>
              <a:t>7/4/2021</a:t>
            </a:fld>
            <a:endParaRPr lang="en-US"/>
          </a:p>
        </p:txBody>
      </p:sp>
      <p:sp>
        <p:nvSpPr>
          <p:cNvPr id="5" name="Footer Placeholder 4">
            <a:extLst>
              <a:ext uri="{FF2B5EF4-FFF2-40B4-BE49-F238E27FC236}">
                <a16:creationId xmlns:a16="http://schemas.microsoft.com/office/drawing/2014/main" id="{271EF20E-D52B-4198-B2DC-82A90FEDB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A760C2-662C-412D-8ED1-87A69103F183}"/>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2083419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8949-D94A-4758-96A0-79FF50B1C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A5D30-9882-492F-96C5-38B80B6596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0D60B4-B783-47D7-AA3D-D381BC18CBC3}"/>
              </a:ext>
            </a:extLst>
          </p:cNvPr>
          <p:cNvSpPr>
            <a:spLocks noGrp="1"/>
          </p:cNvSpPr>
          <p:nvPr>
            <p:ph type="dt" sz="half" idx="10"/>
          </p:nvPr>
        </p:nvSpPr>
        <p:spPr/>
        <p:txBody>
          <a:bodyPr/>
          <a:lstStyle/>
          <a:p>
            <a:fld id="{A84FA290-7B53-4B75-928D-0FA4F0B6FFD0}" type="datetime1">
              <a:rPr lang="en-US" smtClean="0"/>
              <a:t>7/4/2021</a:t>
            </a:fld>
            <a:endParaRPr lang="en-US"/>
          </a:p>
        </p:txBody>
      </p:sp>
      <p:sp>
        <p:nvSpPr>
          <p:cNvPr id="5" name="Footer Placeholder 4">
            <a:extLst>
              <a:ext uri="{FF2B5EF4-FFF2-40B4-BE49-F238E27FC236}">
                <a16:creationId xmlns:a16="http://schemas.microsoft.com/office/drawing/2014/main" id="{EB67302D-1857-4832-9BFD-F602A8B56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E5D27-452C-4DC3-98AE-DE09778C8333}"/>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3798190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BFEF4-E491-4DA2-B6ED-ABDDBF8D870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EEC20C-D5BF-455B-A5E1-5236B5E5A1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524870-0A06-4F23-8C95-7237A9549D96}"/>
              </a:ext>
            </a:extLst>
          </p:cNvPr>
          <p:cNvSpPr>
            <a:spLocks noGrp="1"/>
          </p:cNvSpPr>
          <p:nvPr>
            <p:ph type="dt" sz="half" idx="10"/>
          </p:nvPr>
        </p:nvSpPr>
        <p:spPr/>
        <p:txBody>
          <a:bodyPr/>
          <a:lstStyle/>
          <a:p>
            <a:fld id="{6552E19E-699A-42A6-A0C7-23DB3FE32260}" type="datetime1">
              <a:rPr lang="en-US" smtClean="0"/>
              <a:t>7/4/2021</a:t>
            </a:fld>
            <a:endParaRPr lang="en-US"/>
          </a:p>
        </p:txBody>
      </p:sp>
      <p:sp>
        <p:nvSpPr>
          <p:cNvPr id="5" name="Footer Placeholder 4">
            <a:extLst>
              <a:ext uri="{FF2B5EF4-FFF2-40B4-BE49-F238E27FC236}">
                <a16:creationId xmlns:a16="http://schemas.microsoft.com/office/drawing/2014/main" id="{0FAA39A9-09AA-4076-BFA4-5DFC58AF2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F38B5-7167-47B3-9B12-D1F984C7972B}"/>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2767026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BE1D0-85C9-4DB3-AB28-7021F88AA7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E1693D-E556-46D0-88E4-B113A08FA4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13ACA0-B2A2-44B5-B878-A60551AD6B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CE7492-1F3F-40BB-81F9-336F64E39DDF}"/>
              </a:ext>
            </a:extLst>
          </p:cNvPr>
          <p:cNvSpPr>
            <a:spLocks noGrp="1"/>
          </p:cNvSpPr>
          <p:nvPr>
            <p:ph type="dt" sz="half" idx="10"/>
          </p:nvPr>
        </p:nvSpPr>
        <p:spPr/>
        <p:txBody>
          <a:bodyPr/>
          <a:lstStyle/>
          <a:p>
            <a:fld id="{28968AB8-BC5F-49A4-8688-1994D37C01D6}" type="datetime1">
              <a:rPr lang="en-US" smtClean="0"/>
              <a:t>7/4/2021</a:t>
            </a:fld>
            <a:endParaRPr lang="en-US"/>
          </a:p>
        </p:txBody>
      </p:sp>
      <p:sp>
        <p:nvSpPr>
          <p:cNvPr id="6" name="Footer Placeholder 5">
            <a:extLst>
              <a:ext uri="{FF2B5EF4-FFF2-40B4-BE49-F238E27FC236}">
                <a16:creationId xmlns:a16="http://schemas.microsoft.com/office/drawing/2014/main" id="{E1384AA1-A518-4721-B151-1417474E96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C4C563-9AB5-448F-BF9C-E577A75D630F}"/>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202365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4460-D9AB-48A9-892E-85C6F34172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56A185-847D-4E08-B59C-76C9B55E64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92C591-076F-4C47-A30C-E9602E525E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DDE619-FF0F-4A43-BEA0-6F28C52577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F4F665-EAF2-4293-916B-A096068F0D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DADC74-F346-47B3-9E16-3C53C65EFF9A}"/>
              </a:ext>
            </a:extLst>
          </p:cNvPr>
          <p:cNvSpPr>
            <a:spLocks noGrp="1"/>
          </p:cNvSpPr>
          <p:nvPr>
            <p:ph type="dt" sz="half" idx="10"/>
          </p:nvPr>
        </p:nvSpPr>
        <p:spPr/>
        <p:txBody>
          <a:bodyPr/>
          <a:lstStyle/>
          <a:p>
            <a:fld id="{2DC4556E-DF3B-4083-8F27-3742C91EE1BE}" type="datetime1">
              <a:rPr lang="en-US" smtClean="0"/>
              <a:t>7/4/2021</a:t>
            </a:fld>
            <a:endParaRPr lang="en-US"/>
          </a:p>
        </p:txBody>
      </p:sp>
      <p:sp>
        <p:nvSpPr>
          <p:cNvPr id="8" name="Footer Placeholder 7">
            <a:extLst>
              <a:ext uri="{FF2B5EF4-FFF2-40B4-BE49-F238E27FC236}">
                <a16:creationId xmlns:a16="http://schemas.microsoft.com/office/drawing/2014/main" id="{4789FC1E-28CA-43B4-BFF1-4261264FB9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8ADB59-08B4-4E86-80B2-F60C3D2F506D}"/>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1763209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E55DE-B4EC-4AE7-89D4-69E68CE9A1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D40C1B-8566-4016-BD08-4E5C074EFA6F}"/>
              </a:ext>
            </a:extLst>
          </p:cNvPr>
          <p:cNvSpPr>
            <a:spLocks noGrp="1"/>
          </p:cNvSpPr>
          <p:nvPr>
            <p:ph type="dt" sz="half" idx="10"/>
          </p:nvPr>
        </p:nvSpPr>
        <p:spPr/>
        <p:txBody>
          <a:bodyPr/>
          <a:lstStyle/>
          <a:p>
            <a:fld id="{A7A3EB36-DF66-475A-8143-5E887416EC61}" type="datetime1">
              <a:rPr lang="en-US" smtClean="0"/>
              <a:t>7/4/2021</a:t>
            </a:fld>
            <a:endParaRPr lang="en-US"/>
          </a:p>
        </p:txBody>
      </p:sp>
      <p:sp>
        <p:nvSpPr>
          <p:cNvPr id="4" name="Footer Placeholder 3">
            <a:extLst>
              <a:ext uri="{FF2B5EF4-FFF2-40B4-BE49-F238E27FC236}">
                <a16:creationId xmlns:a16="http://schemas.microsoft.com/office/drawing/2014/main" id="{D87AE15D-289F-404E-9BF1-74D642F030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BD6CAD-9125-423E-ACFA-4FC500408469}"/>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152390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6E6475-A737-42C6-8F48-4423C2D36BC3}"/>
              </a:ext>
            </a:extLst>
          </p:cNvPr>
          <p:cNvSpPr>
            <a:spLocks noGrp="1"/>
          </p:cNvSpPr>
          <p:nvPr>
            <p:ph type="dt" sz="half" idx="10"/>
          </p:nvPr>
        </p:nvSpPr>
        <p:spPr/>
        <p:txBody>
          <a:bodyPr/>
          <a:lstStyle/>
          <a:p>
            <a:fld id="{48137E89-1FDE-4453-9C3F-ED2BF9BC1305}" type="datetime1">
              <a:rPr lang="en-US" smtClean="0"/>
              <a:t>7/4/2021</a:t>
            </a:fld>
            <a:endParaRPr lang="en-US"/>
          </a:p>
        </p:txBody>
      </p:sp>
      <p:sp>
        <p:nvSpPr>
          <p:cNvPr id="3" name="Footer Placeholder 2">
            <a:extLst>
              <a:ext uri="{FF2B5EF4-FFF2-40B4-BE49-F238E27FC236}">
                <a16:creationId xmlns:a16="http://schemas.microsoft.com/office/drawing/2014/main" id="{EB61CB9D-A27E-4603-A2F3-AEF20558E7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FC4AA7-EC37-4C52-9EAA-E8A96D73B453}"/>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1549389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3FAD-A1A0-458D-B03A-DFF188D9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080F5E-7250-4F18-9F63-7F846EA867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4300D6-BEF6-49FE-B2D2-327E46DDC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EA7477-33D2-477D-B8B4-E1437797849D}"/>
              </a:ext>
            </a:extLst>
          </p:cNvPr>
          <p:cNvSpPr>
            <a:spLocks noGrp="1"/>
          </p:cNvSpPr>
          <p:nvPr>
            <p:ph type="dt" sz="half" idx="10"/>
          </p:nvPr>
        </p:nvSpPr>
        <p:spPr/>
        <p:txBody>
          <a:bodyPr/>
          <a:lstStyle/>
          <a:p>
            <a:fld id="{11BFFF5C-3A45-48DE-926C-F244C1BFB7FD}" type="datetime1">
              <a:rPr lang="en-US" smtClean="0"/>
              <a:t>7/4/2021</a:t>
            </a:fld>
            <a:endParaRPr lang="en-US"/>
          </a:p>
        </p:txBody>
      </p:sp>
      <p:sp>
        <p:nvSpPr>
          <p:cNvPr id="6" name="Footer Placeholder 5">
            <a:extLst>
              <a:ext uri="{FF2B5EF4-FFF2-40B4-BE49-F238E27FC236}">
                <a16:creationId xmlns:a16="http://schemas.microsoft.com/office/drawing/2014/main" id="{53DB00C9-7413-4103-B650-EFB728F491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F39A1F-5952-4783-B52F-35970B9FD883}"/>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72754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4E0D-4869-4CEA-934B-034C206B55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595C1E-7A1D-4E4B-87BF-4CF6B709BA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07D79-DFE5-4C06-A186-8750BD3687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408450-67C8-43F5-9470-95C5C0E511F6}"/>
              </a:ext>
            </a:extLst>
          </p:cNvPr>
          <p:cNvSpPr>
            <a:spLocks noGrp="1"/>
          </p:cNvSpPr>
          <p:nvPr>
            <p:ph type="dt" sz="half" idx="10"/>
          </p:nvPr>
        </p:nvSpPr>
        <p:spPr/>
        <p:txBody>
          <a:bodyPr/>
          <a:lstStyle/>
          <a:p>
            <a:fld id="{99DEE873-C5CD-44AC-8867-7A4E08136853}" type="datetime1">
              <a:rPr lang="en-US" smtClean="0"/>
              <a:t>7/4/2021</a:t>
            </a:fld>
            <a:endParaRPr lang="en-US"/>
          </a:p>
        </p:txBody>
      </p:sp>
      <p:sp>
        <p:nvSpPr>
          <p:cNvPr id="6" name="Footer Placeholder 5">
            <a:extLst>
              <a:ext uri="{FF2B5EF4-FFF2-40B4-BE49-F238E27FC236}">
                <a16:creationId xmlns:a16="http://schemas.microsoft.com/office/drawing/2014/main" id="{8A4BCC06-622C-48CF-A812-E53ECD69B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DCA74D-0B4A-4F74-9B73-540AFFA59341}"/>
              </a:ext>
            </a:extLst>
          </p:cNvPr>
          <p:cNvSpPr>
            <a:spLocks noGrp="1"/>
          </p:cNvSpPr>
          <p:nvPr>
            <p:ph type="sldNum" sz="quarter" idx="12"/>
          </p:nvPr>
        </p:nvSpPr>
        <p:spPr/>
        <p:txBody>
          <a:bodyPr/>
          <a:lstStyle/>
          <a:p>
            <a:fld id="{C309CD6B-19A4-44FC-9307-E147573B8CC9}" type="slidenum">
              <a:rPr lang="en-US" smtClean="0"/>
              <a:t>‹N°›</a:t>
            </a:fld>
            <a:endParaRPr lang="en-US"/>
          </a:p>
        </p:txBody>
      </p:sp>
    </p:spTree>
    <p:extLst>
      <p:ext uri="{BB962C8B-B14F-4D97-AF65-F5344CB8AC3E}">
        <p14:creationId xmlns:p14="http://schemas.microsoft.com/office/powerpoint/2010/main" val="1621855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FC1FAC-4BF1-49BB-B256-BD51398AB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D51CCE-9C4B-4D29-BCCA-76B08C199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0BFAD5-F04C-44EF-ACB0-896EADD02D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8C1FF-6030-4846-9B54-4FD1F150B21F}" type="datetime1">
              <a:rPr lang="en-US" smtClean="0"/>
              <a:t>7/4/2021</a:t>
            </a:fld>
            <a:endParaRPr lang="en-US"/>
          </a:p>
        </p:txBody>
      </p:sp>
      <p:sp>
        <p:nvSpPr>
          <p:cNvPr id="5" name="Footer Placeholder 4">
            <a:extLst>
              <a:ext uri="{FF2B5EF4-FFF2-40B4-BE49-F238E27FC236}">
                <a16:creationId xmlns:a16="http://schemas.microsoft.com/office/drawing/2014/main" id="{3457545C-2E66-4235-B2A5-F51156B76D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289DC9-C7DA-46FB-981C-084DA1755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09CD6B-19A4-44FC-9307-E147573B8CC9}" type="slidenum">
              <a:rPr lang="en-US" smtClean="0"/>
              <a:t>‹N°›</a:t>
            </a:fld>
            <a:endParaRPr lang="en-US"/>
          </a:p>
        </p:txBody>
      </p:sp>
    </p:spTree>
    <p:extLst>
      <p:ext uri="{BB962C8B-B14F-4D97-AF65-F5344CB8AC3E}">
        <p14:creationId xmlns:p14="http://schemas.microsoft.com/office/powerpoint/2010/main" val="5161329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23.xml.rels><?xml version="1.0" encoding="UTF-8" standalone="yes"?>
<Relationships xmlns="http://schemas.openxmlformats.org/package/2006/relationships"><Relationship Id="rId3" Type="http://schemas.openxmlformats.org/officeDocument/2006/relationships/image" Target="../media/image31.tiff"/><Relationship Id="rId7" Type="http://schemas.openxmlformats.org/officeDocument/2006/relationships/image" Target="../media/image28.tiff"/><Relationship Id="rId2" Type="http://schemas.openxmlformats.org/officeDocument/2006/relationships/image" Target="../media/image30.tiff"/><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4" Type="http://schemas.openxmlformats.org/officeDocument/2006/relationships/image" Target="../media/image32.tiff"/></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7" Type="http://schemas.openxmlformats.org/officeDocument/2006/relationships/image" Target="../media/image38.tiff"/><Relationship Id="rId2"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2.tiff"/></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4.tiff"/><Relationship Id="rId4" Type="http://schemas.openxmlformats.org/officeDocument/2006/relationships/image" Target="../media/image43.tiff"/></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BE5941DB-71D8-3E4C-BFB6-27B8C0AD8839}"/>
              </a:ext>
            </a:extLst>
          </p:cNvPr>
          <p:cNvSpPr/>
          <p:nvPr/>
        </p:nvSpPr>
        <p:spPr>
          <a:xfrm>
            <a:off x="8485916" y="4554127"/>
            <a:ext cx="3889248" cy="1582728"/>
          </a:xfrm>
          <a:prstGeom prst="parallelogram">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50000"/>
              </a:lnSpc>
            </a:pPr>
            <a:r>
              <a:rPr lang="fr-FR" sz="1400" b="1" dirty="0">
                <a:solidFill>
                  <a:srgbClr val="C00000"/>
                </a:solidFill>
              </a:rPr>
              <a:t>Membres de jury :</a:t>
            </a:r>
          </a:p>
          <a:p>
            <a:pPr algn="ctr">
              <a:lnSpc>
                <a:spcPct val="150000"/>
              </a:lnSpc>
            </a:pPr>
            <a:r>
              <a:rPr lang="fr-FR" sz="1400" dirty="0">
                <a:solidFill>
                  <a:schemeClr val="tx1"/>
                </a:solidFill>
              </a:rPr>
              <a:t>MAZRI Majda</a:t>
            </a:r>
          </a:p>
          <a:p>
            <a:pPr algn="ctr">
              <a:lnSpc>
                <a:spcPct val="150000"/>
              </a:lnSpc>
            </a:pPr>
            <a:r>
              <a:rPr lang="fr-FR" sz="1400" dirty="0">
                <a:solidFill>
                  <a:schemeClr val="tx1"/>
                </a:solidFill>
              </a:rPr>
              <a:t>EL BOQ Raja</a:t>
            </a:r>
          </a:p>
          <a:p>
            <a:pPr algn="ctr">
              <a:lnSpc>
                <a:spcPct val="150000"/>
              </a:lnSpc>
            </a:pPr>
            <a:r>
              <a:rPr lang="fr-FR" sz="1400" dirty="0">
                <a:solidFill>
                  <a:schemeClr val="tx1"/>
                </a:solidFill>
              </a:rPr>
              <a:t>ZOUAOUI Saad</a:t>
            </a:r>
          </a:p>
          <a:p>
            <a:pPr algn="ctr">
              <a:lnSpc>
                <a:spcPct val="150000"/>
              </a:lnSpc>
            </a:pPr>
            <a:r>
              <a:rPr lang="fr-FR" sz="1400" dirty="0">
                <a:solidFill>
                  <a:schemeClr val="tx1"/>
                </a:solidFill>
              </a:rPr>
              <a:t>CHELHI Khadija</a:t>
            </a:r>
          </a:p>
          <a:p>
            <a:pPr algn="ctr">
              <a:lnSpc>
                <a:spcPct val="150000"/>
              </a:lnSpc>
            </a:pPr>
            <a:r>
              <a:rPr lang="fr-FR" sz="1400" dirty="0">
                <a:solidFill>
                  <a:schemeClr val="tx1"/>
                </a:solidFill>
              </a:rPr>
              <a:t>MOUSSAID Asmaa</a:t>
            </a:r>
          </a:p>
        </p:txBody>
      </p:sp>
      <p:sp>
        <p:nvSpPr>
          <p:cNvPr id="20" name="Parallelogram 19">
            <a:extLst>
              <a:ext uri="{FF2B5EF4-FFF2-40B4-BE49-F238E27FC236}">
                <a16:creationId xmlns:a16="http://schemas.microsoft.com/office/drawing/2014/main" id="{4FD462F0-F310-7142-96CE-EDEEE180B7BA}"/>
              </a:ext>
            </a:extLst>
          </p:cNvPr>
          <p:cNvSpPr/>
          <p:nvPr/>
        </p:nvSpPr>
        <p:spPr>
          <a:xfrm>
            <a:off x="0" y="5056197"/>
            <a:ext cx="6516624" cy="1208209"/>
          </a:xfrm>
          <a:prstGeom prst="parallelogram">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i="1" u="sng" dirty="0">
                <a:solidFill>
                  <a:srgbClr val="C00000"/>
                </a:solidFill>
              </a:rPr>
              <a:t>Soutenu le 05/07/2021 par :</a:t>
            </a:r>
            <a:r>
              <a:rPr lang="fr-FR" sz="1400" b="1" i="1" dirty="0">
                <a:solidFill>
                  <a:schemeClr val="tx1"/>
                </a:solidFill>
              </a:rPr>
              <a:t> </a:t>
            </a:r>
            <a:r>
              <a:rPr lang="fr-FR" sz="1400" dirty="0">
                <a:solidFill>
                  <a:schemeClr val="tx1"/>
                </a:solidFill>
              </a:rPr>
              <a:t>ENNACIRI Chaimae &amp; BATIOUI Yassine</a:t>
            </a:r>
          </a:p>
          <a:p>
            <a:endParaRPr lang="fr-FR" sz="1400" dirty="0">
              <a:solidFill>
                <a:schemeClr val="tx1"/>
              </a:solidFill>
            </a:endParaRPr>
          </a:p>
          <a:p>
            <a:r>
              <a:rPr lang="fr-FR" sz="1400" b="1" i="1" u="sng" dirty="0">
                <a:solidFill>
                  <a:srgbClr val="C00000"/>
                </a:solidFill>
              </a:rPr>
              <a:t>Encadré par :</a:t>
            </a:r>
            <a:r>
              <a:rPr lang="fr-FR" sz="1400" b="1" i="1" dirty="0">
                <a:solidFill>
                  <a:schemeClr val="tx1"/>
                </a:solidFill>
              </a:rPr>
              <a:t> </a:t>
            </a:r>
            <a:r>
              <a:rPr lang="fr-FR" sz="1400" dirty="0">
                <a:solidFill>
                  <a:schemeClr val="tx1"/>
                </a:solidFill>
              </a:rPr>
              <a:t>Mme. ELBOQ Raja &amp; M. TETOUANI Samir </a:t>
            </a:r>
          </a:p>
        </p:txBody>
      </p:sp>
      <p:grpSp>
        <p:nvGrpSpPr>
          <p:cNvPr id="26" name="Group 25">
            <a:extLst>
              <a:ext uri="{FF2B5EF4-FFF2-40B4-BE49-F238E27FC236}">
                <a16:creationId xmlns:a16="http://schemas.microsoft.com/office/drawing/2014/main" id="{2528D144-036E-C74B-A620-1BD58DC35020}"/>
              </a:ext>
            </a:extLst>
          </p:cNvPr>
          <p:cNvGrpSpPr/>
          <p:nvPr/>
        </p:nvGrpSpPr>
        <p:grpSpPr>
          <a:xfrm>
            <a:off x="-12192" y="2753332"/>
            <a:ext cx="12204192" cy="1492501"/>
            <a:chOff x="0" y="3279648"/>
            <a:chExt cx="12204192" cy="1492501"/>
          </a:xfrm>
        </p:grpSpPr>
        <p:grpSp>
          <p:nvGrpSpPr>
            <p:cNvPr id="22" name="Group 21">
              <a:extLst>
                <a:ext uri="{FF2B5EF4-FFF2-40B4-BE49-F238E27FC236}">
                  <a16:creationId xmlns:a16="http://schemas.microsoft.com/office/drawing/2014/main" id="{84B3ECE2-1145-064E-90D6-7C17BF7C7A9C}"/>
                </a:ext>
              </a:extLst>
            </p:cNvPr>
            <p:cNvGrpSpPr/>
            <p:nvPr/>
          </p:nvGrpSpPr>
          <p:grpSpPr>
            <a:xfrm>
              <a:off x="0" y="3279648"/>
              <a:ext cx="12204192" cy="1492501"/>
              <a:chOff x="-12192" y="1728216"/>
              <a:chExt cx="12204192" cy="3273552"/>
            </a:xfrm>
          </p:grpSpPr>
          <p:sp>
            <p:nvSpPr>
              <p:cNvPr id="4" name="Rounded Rectangle 3">
                <a:extLst>
                  <a:ext uri="{FF2B5EF4-FFF2-40B4-BE49-F238E27FC236}">
                    <a16:creationId xmlns:a16="http://schemas.microsoft.com/office/drawing/2014/main" id="{88A8B39B-8845-3D4E-B14E-B359963CFFD9}"/>
                  </a:ext>
                </a:extLst>
              </p:cNvPr>
              <p:cNvSpPr/>
              <p:nvPr/>
            </p:nvSpPr>
            <p:spPr>
              <a:xfrm>
                <a:off x="1962912" y="1889760"/>
                <a:ext cx="8253984" cy="2950464"/>
              </a:xfrm>
              <a:prstGeom prst="roundRect">
                <a:avLst/>
              </a:prstGeom>
              <a:noFill/>
              <a:ln w="381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ounded Rectangle 4">
                <a:extLst>
                  <a:ext uri="{FF2B5EF4-FFF2-40B4-BE49-F238E27FC236}">
                    <a16:creationId xmlns:a16="http://schemas.microsoft.com/office/drawing/2014/main" id="{0575335E-B2F5-A640-8A94-91324551DCF8}"/>
                  </a:ext>
                </a:extLst>
              </p:cNvPr>
              <p:cNvSpPr/>
              <p:nvPr/>
            </p:nvSpPr>
            <p:spPr>
              <a:xfrm>
                <a:off x="1804416" y="1728216"/>
                <a:ext cx="8570976" cy="3273552"/>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60F82F6C-3BF6-EF42-8EE9-1145B2F722B7}"/>
                  </a:ext>
                </a:extLst>
              </p:cNvPr>
              <p:cNvGrpSpPr/>
              <p:nvPr/>
            </p:nvGrpSpPr>
            <p:grpSpPr>
              <a:xfrm>
                <a:off x="10375392" y="2395727"/>
                <a:ext cx="1816608" cy="1725168"/>
                <a:chOff x="10375392" y="1368551"/>
                <a:chExt cx="1816608" cy="1725168"/>
              </a:xfrm>
            </p:grpSpPr>
            <p:cxnSp>
              <p:nvCxnSpPr>
                <p:cNvPr id="9" name="Straight Connector 8">
                  <a:extLst>
                    <a:ext uri="{FF2B5EF4-FFF2-40B4-BE49-F238E27FC236}">
                      <a16:creationId xmlns:a16="http://schemas.microsoft.com/office/drawing/2014/main" id="{C610A9F0-A3B0-B545-9125-A0A253C99057}"/>
                    </a:ext>
                  </a:extLst>
                </p:cNvPr>
                <p:cNvCxnSpPr/>
                <p:nvPr/>
              </p:nvCxnSpPr>
              <p:spPr>
                <a:xfrm>
                  <a:off x="10375392" y="1368551"/>
                  <a:ext cx="1816608" cy="151180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2E99E0B-ED03-6E45-AAA1-69236D0D9AAE}"/>
                    </a:ext>
                  </a:extLst>
                </p:cNvPr>
                <p:cNvCxnSpPr/>
                <p:nvPr/>
              </p:nvCxnSpPr>
              <p:spPr>
                <a:xfrm>
                  <a:off x="10375392" y="1475230"/>
                  <a:ext cx="1816608" cy="151180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AA32443-4E41-C046-AC64-437343FEBEC4}"/>
                    </a:ext>
                  </a:extLst>
                </p:cNvPr>
                <p:cNvCxnSpPr/>
                <p:nvPr/>
              </p:nvCxnSpPr>
              <p:spPr>
                <a:xfrm>
                  <a:off x="10375392" y="1581912"/>
                  <a:ext cx="1816608" cy="151180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96A568BC-5C94-3644-BE66-2EBB8AAA66D7}"/>
                  </a:ext>
                </a:extLst>
              </p:cNvPr>
              <p:cNvGrpSpPr/>
              <p:nvPr/>
            </p:nvGrpSpPr>
            <p:grpSpPr>
              <a:xfrm flipH="1">
                <a:off x="-12192" y="2554641"/>
                <a:ext cx="1816608" cy="1725168"/>
                <a:chOff x="10375392" y="1527465"/>
                <a:chExt cx="1816608" cy="1725168"/>
              </a:xfrm>
            </p:grpSpPr>
            <p:cxnSp>
              <p:nvCxnSpPr>
                <p:cNvPr id="16" name="Straight Connector 15">
                  <a:extLst>
                    <a:ext uri="{FF2B5EF4-FFF2-40B4-BE49-F238E27FC236}">
                      <a16:creationId xmlns:a16="http://schemas.microsoft.com/office/drawing/2014/main" id="{45E6F515-2F59-B34C-9FAF-131BDD1636D2}"/>
                    </a:ext>
                  </a:extLst>
                </p:cNvPr>
                <p:cNvCxnSpPr>
                  <a:cxnSpLocks/>
                </p:cNvCxnSpPr>
                <p:nvPr/>
              </p:nvCxnSpPr>
              <p:spPr>
                <a:xfrm flipH="1">
                  <a:off x="10375392" y="1527465"/>
                  <a:ext cx="1816608" cy="151180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33AB8C1-B382-754C-90A7-8405CAF51AC6}"/>
                    </a:ext>
                  </a:extLst>
                </p:cNvPr>
                <p:cNvCxnSpPr>
                  <a:cxnSpLocks/>
                </p:cNvCxnSpPr>
                <p:nvPr/>
              </p:nvCxnSpPr>
              <p:spPr>
                <a:xfrm flipH="1">
                  <a:off x="10375392" y="1634142"/>
                  <a:ext cx="1816608" cy="1511808"/>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3166617-CB48-BA44-802F-B2942E3B846C}"/>
                    </a:ext>
                  </a:extLst>
                </p:cNvPr>
                <p:cNvCxnSpPr>
                  <a:cxnSpLocks/>
                </p:cNvCxnSpPr>
                <p:nvPr/>
              </p:nvCxnSpPr>
              <p:spPr>
                <a:xfrm flipH="1">
                  <a:off x="10375392" y="1740826"/>
                  <a:ext cx="1816608" cy="151180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grpSp>
        <p:sp>
          <p:nvSpPr>
            <p:cNvPr id="23" name="Rectangle 22">
              <a:extLst>
                <a:ext uri="{FF2B5EF4-FFF2-40B4-BE49-F238E27FC236}">
                  <a16:creationId xmlns:a16="http://schemas.microsoft.com/office/drawing/2014/main" id="{5A8BD666-7E93-8249-A8A6-90AFCCFDBFC1}"/>
                </a:ext>
              </a:extLst>
            </p:cNvPr>
            <p:cNvSpPr/>
            <p:nvPr/>
          </p:nvSpPr>
          <p:spPr>
            <a:xfrm>
              <a:off x="2612436" y="3559723"/>
              <a:ext cx="6979320" cy="1138773"/>
            </a:xfrm>
            <a:prstGeom prst="rect">
              <a:avLst/>
            </a:prstGeom>
          </p:spPr>
          <p:txBody>
            <a:bodyPr wrap="square">
              <a:spAutoFit/>
            </a:bodyPr>
            <a:lstStyle/>
            <a:p>
              <a:pPr algn="ctr"/>
              <a:r>
                <a:rPr lang="fr-FR" sz="2400" b="1" dirty="0"/>
                <a:t>Mise en place d’un système d’information ODOO</a:t>
              </a:r>
              <a:endParaRPr lang="fr-MA" sz="2400" dirty="0"/>
            </a:p>
            <a:p>
              <a:pPr algn="ctr"/>
              <a:r>
                <a:rPr lang="fr-FR" sz="2400" b="1" dirty="0"/>
                <a:t>Pour optimiser l’activité technique.</a:t>
              </a:r>
              <a:endParaRPr lang="fr-MA" sz="2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panose="02020603050405020304" pitchFamily="18" charset="0"/>
                <a:ea typeface="+mn-ea"/>
                <a:cs typeface="Times" panose="02020603050405020304" pitchFamily="18" charset="0"/>
              </a:endParaRPr>
            </a:p>
          </p:txBody>
        </p:sp>
      </p:grpSp>
      <p:sp>
        <p:nvSpPr>
          <p:cNvPr id="24" name="ZoneTexte 4">
            <a:extLst>
              <a:ext uri="{FF2B5EF4-FFF2-40B4-BE49-F238E27FC236}">
                <a16:creationId xmlns:a16="http://schemas.microsoft.com/office/drawing/2014/main" id="{97D5D1B4-A4D9-D348-97E2-24E6F7D31847}"/>
              </a:ext>
            </a:extLst>
          </p:cNvPr>
          <p:cNvSpPr txBox="1"/>
          <p:nvPr/>
        </p:nvSpPr>
        <p:spPr>
          <a:xfrm>
            <a:off x="2013314" y="822676"/>
            <a:ext cx="8177564" cy="830997"/>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w="9525">
                  <a:solidFill>
                    <a:prstClr val="white"/>
                  </a:solidFill>
                  <a:prstDash val="solid"/>
                </a:ln>
                <a:solidFill>
                  <a:prstClr val="black">
                    <a:lumMod val="95000"/>
                    <a:lumOff val="5000"/>
                  </a:prst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Projet de Fin d’Etudes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w="9525">
                  <a:solidFill>
                    <a:prstClr val="white"/>
                  </a:solidFill>
                  <a:prstDash val="solid"/>
                </a:ln>
                <a:solidFill>
                  <a:prstClr val="black">
                    <a:lumMod val="95000"/>
                    <a:lumOff val="5000"/>
                  </a:prst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En vue de l’obtention du diplôme d’Ingénieur d’Etat</a:t>
            </a:r>
          </a:p>
        </p:txBody>
      </p:sp>
      <p:sp>
        <p:nvSpPr>
          <p:cNvPr id="25" name="Rectangle 24">
            <a:extLst>
              <a:ext uri="{FF2B5EF4-FFF2-40B4-BE49-F238E27FC236}">
                <a16:creationId xmlns:a16="http://schemas.microsoft.com/office/drawing/2014/main" id="{F5FEB6B8-ECF9-FE40-81DB-2271AB87C607}"/>
              </a:ext>
            </a:extLst>
          </p:cNvPr>
          <p:cNvSpPr>
            <a:spLocks noChangeArrowheads="1"/>
          </p:cNvSpPr>
          <p:nvPr/>
        </p:nvSpPr>
        <p:spPr bwMode="auto">
          <a:xfrm>
            <a:off x="2387320" y="1691603"/>
            <a:ext cx="7429552"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ts val="300"/>
              </a:spcBef>
              <a:spcAft>
                <a:spcPts val="30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Génie Industriel, option Logistique Internationale</a:t>
            </a:r>
            <a:endParaRPr kumimoji="0" lang="fr-FR" sz="9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29" name="Image 20" descr="Amigraph">
            <a:extLst>
              <a:ext uri="{FF2B5EF4-FFF2-40B4-BE49-F238E27FC236}">
                <a16:creationId xmlns:a16="http://schemas.microsoft.com/office/drawing/2014/main" id="{CDF9571C-29E1-B74E-8DEB-118869D1C6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058" y="116958"/>
            <a:ext cx="2052086" cy="485909"/>
          </a:xfrm>
          <a:prstGeom prst="rect">
            <a:avLst/>
          </a:prstGeom>
          <a:noFill/>
          <a:ln>
            <a:noFill/>
          </a:ln>
        </p:spPr>
      </p:pic>
      <p:pic>
        <p:nvPicPr>
          <p:cNvPr id="30" name="Image 19">
            <a:extLst>
              <a:ext uri="{FF2B5EF4-FFF2-40B4-BE49-F238E27FC236}">
                <a16:creationId xmlns:a16="http://schemas.microsoft.com/office/drawing/2014/main" id="{09817E81-8C88-8D42-8272-5BFE08842F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430540" y="48260"/>
            <a:ext cx="1676401" cy="716638"/>
          </a:xfrm>
          <a:prstGeom prst="rect">
            <a:avLst/>
          </a:prstGeom>
          <a:noFill/>
          <a:ln>
            <a:noFill/>
          </a:ln>
        </p:spPr>
      </p:pic>
      <p:sp>
        <p:nvSpPr>
          <p:cNvPr id="31" name="ZoneTexte 8">
            <a:extLst>
              <a:ext uri="{FF2B5EF4-FFF2-40B4-BE49-F238E27FC236}">
                <a16:creationId xmlns:a16="http://schemas.microsoft.com/office/drawing/2014/main" id="{EB044248-DC99-2E48-8059-1EC31112B6AA}"/>
              </a:ext>
            </a:extLst>
          </p:cNvPr>
          <p:cNvSpPr txBox="1"/>
          <p:nvPr/>
        </p:nvSpPr>
        <p:spPr>
          <a:xfrm>
            <a:off x="4841956" y="6392634"/>
            <a:ext cx="25202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lumMod val="50000"/>
                    <a:lumOff val="50000"/>
                  </a:prstClr>
                </a:solidFill>
                <a:effectLst/>
                <a:uLnTx/>
                <a:uFillTx/>
                <a:latin typeface="Calibri"/>
                <a:ea typeface="+mn-ea"/>
                <a:cs typeface="+mn-cs"/>
              </a:rPr>
              <a:t>2020-2021</a:t>
            </a:r>
          </a:p>
        </p:txBody>
      </p:sp>
      <p:cxnSp>
        <p:nvCxnSpPr>
          <p:cNvPr id="33" name="Straight Connector 32">
            <a:extLst>
              <a:ext uri="{FF2B5EF4-FFF2-40B4-BE49-F238E27FC236}">
                <a16:creationId xmlns:a16="http://schemas.microsoft.com/office/drawing/2014/main" id="{CEB7921B-1C7B-B444-8D49-170048283E7E}"/>
              </a:ext>
            </a:extLst>
          </p:cNvPr>
          <p:cNvCxnSpPr/>
          <p:nvPr/>
        </p:nvCxnSpPr>
        <p:spPr>
          <a:xfrm>
            <a:off x="1804416" y="1653673"/>
            <a:ext cx="85709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86FBA-AD5F-A946-AE11-0E32A1D4B2BE}"/>
              </a:ext>
            </a:extLst>
          </p:cNvPr>
          <p:cNvCxnSpPr>
            <a:cxnSpLocks/>
          </p:cNvCxnSpPr>
          <p:nvPr/>
        </p:nvCxnSpPr>
        <p:spPr>
          <a:xfrm>
            <a:off x="3108960" y="2061909"/>
            <a:ext cx="600484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5BF3363D-910C-4E22-8E8B-076448FEB2D7}"/>
              </a:ext>
            </a:extLst>
          </p:cNvPr>
          <p:cNvSpPr>
            <a:spLocks noGrp="1"/>
          </p:cNvSpPr>
          <p:nvPr>
            <p:ph type="sldNum" sz="quarter" idx="12"/>
          </p:nvPr>
        </p:nvSpPr>
        <p:spPr/>
        <p:txBody>
          <a:bodyPr/>
          <a:lstStyle/>
          <a:p>
            <a:fld id="{C309CD6B-19A4-44FC-9307-E147573B8CC9}" type="slidenum">
              <a:rPr lang="en-US" smtClean="0"/>
              <a:t>1</a:t>
            </a:fld>
            <a:endParaRPr lang="en-US"/>
          </a:p>
        </p:txBody>
      </p:sp>
    </p:spTree>
    <p:extLst>
      <p:ext uri="{BB962C8B-B14F-4D97-AF65-F5344CB8AC3E}">
        <p14:creationId xmlns:p14="http://schemas.microsoft.com/office/powerpoint/2010/main" val="313064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8610"/>
            <a:ext cx="3987440"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5" name="Arrow: Chevron 4">
            <a:extLst>
              <a:ext uri="{FF2B5EF4-FFF2-40B4-BE49-F238E27FC236}">
                <a16:creationId xmlns:a16="http://schemas.microsoft.com/office/drawing/2014/main" id="{32ED20B3-3902-4EBA-BB8D-ABAC5D076659}"/>
              </a:ext>
            </a:extLst>
          </p:cNvPr>
          <p:cNvSpPr/>
          <p:nvPr/>
        </p:nvSpPr>
        <p:spPr>
          <a:xfrm>
            <a:off x="8091146" y="-7982"/>
            <a:ext cx="3987440"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4103805" y="-7981"/>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a:solidFill>
            <a:srgbClr val="C00000"/>
          </a:solidFill>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12687" y="1568618"/>
            <a:ext cx="907877" cy="5289382"/>
            <a:chOff x="11284123" y="1568618"/>
            <a:chExt cx="907877" cy="5289382"/>
          </a:xfrm>
          <a:solidFill>
            <a:srgbClr val="C00000"/>
          </a:solidFill>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7" name="Image 26">
            <a:extLst>
              <a:ext uri="{FF2B5EF4-FFF2-40B4-BE49-F238E27FC236}">
                <a16:creationId xmlns:a16="http://schemas.microsoft.com/office/drawing/2014/main" id="{851350A7-4AA8-4329-9197-31C3A5295E32}"/>
              </a:ext>
            </a:extLst>
          </p:cNvPr>
          <p:cNvPicPr>
            <a:picLocks noChangeAspect="1"/>
          </p:cNvPicPr>
          <p:nvPr/>
        </p:nvPicPr>
        <p:blipFill rotWithShape="1">
          <a:blip r:embed="rId2"/>
          <a:srcRect b="11017"/>
          <a:stretch/>
        </p:blipFill>
        <p:spPr>
          <a:xfrm>
            <a:off x="1466479" y="1736908"/>
            <a:ext cx="9262091" cy="4556888"/>
          </a:xfrm>
          <a:prstGeom prst="rect">
            <a:avLst/>
          </a:prstGeom>
        </p:spPr>
      </p:pic>
      <p:sp>
        <p:nvSpPr>
          <p:cNvPr id="28" name="Round Same Side Corner Rectangle 19">
            <a:extLst>
              <a:ext uri="{FF2B5EF4-FFF2-40B4-BE49-F238E27FC236}">
                <a16:creationId xmlns:a16="http://schemas.microsoft.com/office/drawing/2014/main" id="{31A68BE7-0772-4D84-9903-6EE5F9ADA42C}"/>
              </a:ext>
            </a:extLst>
          </p:cNvPr>
          <p:cNvSpPr/>
          <p:nvPr/>
        </p:nvSpPr>
        <p:spPr>
          <a:xfrm>
            <a:off x="4034413" y="1117489"/>
            <a:ext cx="4075890" cy="50492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Matrice SWOT</a:t>
            </a:r>
          </a:p>
        </p:txBody>
      </p:sp>
      <p:sp>
        <p:nvSpPr>
          <p:cNvPr id="2" name="Espace réservé du numéro de diapositive 1">
            <a:extLst>
              <a:ext uri="{FF2B5EF4-FFF2-40B4-BE49-F238E27FC236}">
                <a16:creationId xmlns:a16="http://schemas.microsoft.com/office/drawing/2014/main" id="{45E53663-8B63-4147-8E37-8025FF77483E}"/>
              </a:ext>
            </a:extLst>
          </p:cNvPr>
          <p:cNvSpPr>
            <a:spLocks noGrp="1"/>
          </p:cNvSpPr>
          <p:nvPr>
            <p:ph type="sldNum" sz="quarter" idx="12"/>
          </p:nvPr>
        </p:nvSpPr>
        <p:spPr/>
        <p:txBody>
          <a:bodyPr/>
          <a:lstStyle/>
          <a:p>
            <a:fld id="{C309CD6B-19A4-44FC-9307-E147573B8CC9}" type="slidenum">
              <a:rPr lang="en-US" smtClean="0"/>
              <a:t>10</a:t>
            </a:fld>
            <a:endParaRPr lang="en-US"/>
          </a:p>
        </p:txBody>
      </p:sp>
    </p:spTree>
    <p:extLst>
      <p:ext uri="{BB962C8B-B14F-4D97-AF65-F5344CB8AC3E}">
        <p14:creationId xmlns:p14="http://schemas.microsoft.com/office/powerpoint/2010/main" val="235121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30374"/>
            <a:ext cx="11965172" cy="850603"/>
            <a:chOff x="113414" y="106324"/>
            <a:chExt cx="7178690" cy="850603"/>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5" name="Arrow: Chevron 4">
              <a:extLst>
                <a:ext uri="{FF2B5EF4-FFF2-40B4-BE49-F238E27FC236}">
                  <a16:creationId xmlns:a16="http://schemas.microsoft.com/office/drawing/2014/main" id="{32ED20B3-3902-4EBA-BB8D-ABAC5D076659}"/>
                </a:ext>
              </a:extLst>
            </p:cNvPr>
            <p:cNvSpPr/>
            <p:nvPr/>
          </p:nvSpPr>
          <p:spPr>
            <a:xfrm>
              <a:off x="4899778" y="116953"/>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sp>
          <p:nvSpPr>
            <p:cNvPr id="32" name="Arrow: Chevron 3">
              <a:extLst>
                <a:ext uri="{FF2B5EF4-FFF2-40B4-BE49-F238E27FC236}">
                  <a16:creationId xmlns:a16="http://schemas.microsoft.com/office/drawing/2014/main" id="{1AA68517-D484-4B7E-BC8C-FBB462D45BB3}"/>
                </a:ext>
              </a:extLst>
            </p:cNvPr>
            <p:cNvSpPr/>
            <p:nvPr/>
          </p:nvSpPr>
          <p:spPr>
            <a:xfrm>
              <a:off x="113414" y="10632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33" name="Arrow: Chevron 6">
              <a:extLst>
                <a:ext uri="{FF2B5EF4-FFF2-40B4-BE49-F238E27FC236}">
                  <a16:creationId xmlns:a16="http://schemas.microsoft.com/office/drawing/2014/main" id="{81CCCE7F-E1F2-435A-B7C6-25DED2ED15BE}"/>
                </a:ext>
              </a:extLst>
            </p:cNvPr>
            <p:cNvSpPr/>
            <p:nvPr/>
          </p:nvSpPr>
          <p:spPr>
            <a:xfrm>
              <a:off x="2507511" y="116953"/>
              <a:ext cx="2392326"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a:solidFill>
            <a:srgbClr val="C00000"/>
          </a:solidFill>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12687" y="1568618"/>
            <a:ext cx="907877" cy="5289382"/>
            <a:chOff x="11284123" y="1568618"/>
            <a:chExt cx="907877" cy="5289382"/>
          </a:xfrm>
          <a:solidFill>
            <a:srgbClr val="C00000"/>
          </a:solidFill>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ZoneTexte 26">
            <a:extLst>
              <a:ext uri="{FF2B5EF4-FFF2-40B4-BE49-F238E27FC236}">
                <a16:creationId xmlns:a16="http://schemas.microsoft.com/office/drawing/2014/main" id="{92C13F94-5332-499B-86BF-3148D234E92B}"/>
              </a:ext>
            </a:extLst>
          </p:cNvPr>
          <p:cNvSpPr txBox="1"/>
          <p:nvPr/>
        </p:nvSpPr>
        <p:spPr>
          <a:xfrm>
            <a:off x="9011801" y="3687951"/>
            <a:ext cx="2471895" cy="369332"/>
          </a:xfrm>
          <a:prstGeom prst="rect">
            <a:avLst/>
          </a:prstGeom>
          <a:noFill/>
        </p:spPr>
        <p:txBody>
          <a:bodyPr wrap="square">
            <a:spAutoFit/>
          </a:bodyPr>
          <a:lstStyle/>
          <a:p>
            <a:r>
              <a:rPr lang="fr-MA" sz="1800" b="0" i="0" u="none" strike="noStrike" baseline="0" dirty="0">
                <a:solidFill>
                  <a:srgbClr val="000000"/>
                </a:solidFill>
                <a:latin typeface="Times New Roman" panose="02020603050405020304" pitchFamily="18" charset="0"/>
              </a:rPr>
              <a:t>La non-communication </a:t>
            </a:r>
          </a:p>
        </p:txBody>
      </p:sp>
      <p:sp>
        <p:nvSpPr>
          <p:cNvPr id="28" name="ZoneTexte 27">
            <a:extLst>
              <a:ext uri="{FF2B5EF4-FFF2-40B4-BE49-F238E27FC236}">
                <a16:creationId xmlns:a16="http://schemas.microsoft.com/office/drawing/2014/main" id="{919D6C02-1A7F-4DE1-BF88-5F16E16C78B9}"/>
              </a:ext>
            </a:extLst>
          </p:cNvPr>
          <p:cNvSpPr txBox="1"/>
          <p:nvPr/>
        </p:nvSpPr>
        <p:spPr>
          <a:xfrm>
            <a:off x="579484" y="3687951"/>
            <a:ext cx="3055300" cy="369332"/>
          </a:xfrm>
          <a:prstGeom prst="rect">
            <a:avLst/>
          </a:prstGeom>
          <a:noFill/>
        </p:spPr>
        <p:txBody>
          <a:bodyPr wrap="square">
            <a:spAutoFit/>
          </a:bodyPr>
          <a:lstStyle/>
          <a:p>
            <a:r>
              <a:rPr lang="fr-MA" sz="1800" b="0" i="0" u="none" strike="noStrike" baseline="0" dirty="0">
                <a:solidFill>
                  <a:srgbClr val="000000"/>
                </a:solidFill>
              </a:rPr>
              <a:t>L’absence d’une planification </a:t>
            </a:r>
          </a:p>
        </p:txBody>
      </p:sp>
      <p:sp>
        <p:nvSpPr>
          <p:cNvPr id="29" name="ZoneTexte 28">
            <a:extLst>
              <a:ext uri="{FF2B5EF4-FFF2-40B4-BE49-F238E27FC236}">
                <a16:creationId xmlns:a16="http://schemas.microsoft.com/office/drawing/2014/main" id="{5B7D5A7F-8B1D-4C4E-99A7-3040F7DD5ABF}"/>
              </a:ext>
            </a:extLst>
          </p:cNvPr>
          <p:cNvSpPr txBox="1"/>
          <p:nvPr/>
        </p:nvSpPr>
        <p:spPr>
          <a:xfrm>
            <a:off x="3738567" y="5601137"/>
            <a:ext cx="4717915" cy="369332"/>
          </a:xfrm>
          <a:prstGeom prst="rect">
            <a:avLst/>
          </a:prstGeom>
          <a:noFill/>
        </p:spPr>
        <p:txBody>
          <a:bodyPr wrap="square">
            <a:spAutoFit/>
          </a:bodyPr>
          <a:lstStyle/>
          <a:p>
            <a:r>
              <a:rPr lang="fr-FR" sz="1800" b="0" i="0" u="none" strike="noStrike" baseline="0" dirty="0">
                <a:solidFill>
                  <a:srgbClr val="000000"/>
                </a:solidFill>
                <a:latin typeface="Times New Roman" panose="02020603050405020304" pitchFamily="18" charset="0"/>
              </a:rPr>
              <a:t>La non-centralisation des appels d’interventions </a:t>
            </a:r>
          </a:p>
        </p:txBody>
      </p:sp>
      <p:pic>
        <p:nvPicPr>
          <p:cNvPr id="14" name="Image 13">
            <a:extLst>
              <a:ext uri="{FF2B5EF4-FFF2-40B4-BE49-F238E27FC236}">
                <a16:creationId xmlns:a16="http://schemas.microsoft.com/office/drawing/2014/main" id="{9BF2BEB0-B6B1-4691-B141-67738C6F5F14}"/>
              </a:ext>
            </a:extLst>
          </p:cNvPr>
          <p:cNvPicPr>
            <a:picLocks noChangeAspect="1"/>
          </p:cNvPicPr>
          <p:nvPr/>
        </p:nvPicPr>
        <p:blipFill>
          <a:blip r:embed="rId2"/>
          <a:stretch>
            <a:fillRect/>
          </a:stretch>
        </p:blipFill>
        <p:spPr>
          <a:xfrm>
            <a:off x="781309" y="1462535"/>
            <a:ext cx="2143125" cy="2143125"/>
          </a:xfrm>
          <a:prstGeom prst="rect">
            <a:avLst/>
          </a:prstGeom>
        </p:spPr>
      </p:pic>
      <p:sp>
        <p:nvSpPr>
          <p:cNvPr id="30" name="Round Same Side Corner Rectangle 29">
            <a:extLst>
              <a:ext uri="{FF2B5EF4-FFF2-40B4-BE49-F238E27FC236}">
                <a16:creationId xmlns:a16="http://schemas.microsoft.com/office/drawing/2014/main" id="{20EBD771-F046-284A-9215-0932CDF84990}"/>
              </a:ext>
            </a:extLst>
          </p:cNvPr>
          <p:cNvSpPr/>
          <p:nvPr/>
        </p:nvSpPr>
        <p:spPr>
          <a:xfrm>
            <a:off x="4031367" y="1093802"/>
            <a:ext cx="4098502" cy="50492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Choix de problématique</a:t>
            </a:r>
            <a:endParaRPr lang="fr-MA" sz="2800" b="1" dirty="0"/>
          </a:p>
        </p:txBody>
      </p:sp>
      <p:pic>
        <p:nvPicPr>
          <p:cNvPr id="1026" name="Picture 2" descr="Silence Icons gratuit">
            <a:extLst>
              <a:ext uri="{FF2B5EF4-FFF2-40B4-BE49-F238E27FC236}">
                <a16:creationId xmlns:a16="http://schemas.microsoft.com/office/drawing/2014/main" id="{59CA5A67-0D15-45B2-BFE9-6DA9CD36E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0998" y="1568618"/>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L'importance de la centralisation LDAP des comptes utilisateurs - Corrium">
            <a:extLst>
              <a:ext uri="{FF2B5EF4-FFF2-40B4-BE49-F238E27FC236}">
                <a16:creationId xmlns:a16="http://schemas.microsoft.com/office/drawing/2014/main" id="{1B565D00-18D3-410B-AF8B-20CBEF11E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2714" y="3884739"/>
            <a:ext cx="3669620" cy="168802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78EAD668-3E3F-47E7-945C-E67F2CA1854E}"/>
              </a:ext>
            </a:extLst>
          </p:cNvPr>
          <p:cNvSpPr>
            <a:spLocks noGrp="1"/>
          </p:cNvSpPr>
          <p:nvPr>
            <p:ph type="sldNum" sz="quarter" idx="12"/>
          </p:nvPr>
        </p:nvSpPr>
        <p:spPr/>
        <p:txBody>
          <a:bodyPr/>
          <a:lstStyle/>
          <a:p>
            <a:fld id="{C309CD6B-19A4-44FC-9307-E147573B8CC9}" type="slidenum">
              <a:rPr lang="en-US" smtClean="0"/>
              <a:t>11</a:t>
            </a:fld>
            <a:endParaRPr lang="en-US"/>
          </a:p>
        </p:txBody>
      </p:sp>
    </p:spTree>
    <p:extLst>
      <p:ext uri="{BB962C8B-B14F-4D97-AF65-F5344CB8AC3E}">
        <p14:creationId xmlns:p14="http://schemas.microsoft.com/office/powerpoint/2010/main" val="379632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4A7F6CFD-F333-447A-8473-565E212B4DBA}"/>
              </a:ext>
            </a:extLst>
          </p:cNvPr>
          <p:cNvSpPr/>
          <p:nvPr/>
        </p:nvSpPr>
        <p:spPr>
          <a:xfrm>
            <a:off x="2587255" y="1688481"/>
            <a:ext cx="7017489" cy="3242930"/>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D595C28-3DF7-4224-9899-D3D2649BF3EC}"/>
              </a:ext>
            </a:extLst>
          </p:cNvPr>
          <p:cNvSpPr/>
          <p:nvPr/>
        </p:nvSpPr>
        <p:spPr>
          <a:xfrm>
            <a:off x="0" y="4399782"/>
            <a:ext cx="3062175" cy="531629"/>
          </a:xfrm>
          <a:custGeom>
            <a:avLst/>
            <a:gdLst>
              <a:gd name="connsiteX0" fmla="*/ 0 w 3136605"/>
              <a:gd name="connsiteY0" fmla="*/ 0 h 531629"/>
              <a:gd name="connsiteX1" fmla="*/ 3136605 w 3136605"/>
              <a:gd name="connsiteY1" fmla="*/ 0 h 531629"/>
              <a:gd name="connsiteX2" fmla="*/ 3136605 w 3136605"/>
              <a:gd name="connsiteY2" fmla="*/ 531629 h 531629"/>
              <a:gd name="connsiteX3" fmla="*/ 0 w 3136605"/>
              <a:gd name="connsiteY3" fmla="*/ 531629 h 531629"/>
              <a:gd name="connsiteX4" fmla="*/ 0 w 3136605"/>
              <a:gd name="connsiteY4" fmla="*/ 0 h 531629"/>
              <a:gd name="connsiteX0" fmla="*/ 0 w 3136605"/>
              <a:gd name="connsiteY0" fmla="*/ 0 h 531629"/>
              <a:gd name="connsiteX1" fmla="*/ 2594345 w 3136605"/>
              <a:gd name="connsiteY1" fmla="*/ 0 h 531629"/>
              <a:gd name="connsiteX2" fmla="*/ 3136605 w 3136605"/>
              <a:gd name="connsiteY2" fmla="*/ 531629 h 531629"/>
              <a:gd name="connsiteX3" fmla="*/ 0 w 3136605"/>
              <a:gd name="connsiteY3" fmla="*/ 531629 h 531629"/>
              <a:gd name="connsiteX4" fmla="*/ 0 w 3136605"/>
              <a:gd name="connsiteY4" fmla="*/ 0 h 53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605" h="531629">
                <a:moveTo>
                  <a:pt x="0" y="0"/>
                </a:moveTo>
                <a:lnTo>
                  <a:pt x="2594345" y="0"/>
                </a:lnTo>
                <a:lnTo>
                  <a:pt x="3136605" y="531629"/>
                </a:lnTo>
                <a:lnTo>
                  <a:pt x="0" y="531629"/>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5">
            <a:extLst>
              <a:ext uri="{FF2B5EF4-FFF2-40B4-BE49-F238E27FC236}">
                <a16:creationId xmlns:a16="http://schemas.microsoft.com/office/drawing/2014/main" id="{2304E3D3-5299-486A-9363-BD98A2CFDD96}"/>
              </a:ext>
            </a:extLst>
          </p:cNvPr>
          <p:cNvSpPr/>
          <p:nvPr/>
        </p:nvSpPr>
        <p:spPr>
          <a:xfrm flipH="1" flipV="1">
            <a:off x="9129825" y="1688481"/>
            <a:ext cx="3062175" cy="531629"/>
          </a:xfrm>
          <a:custGeom>
            <a:avLst/>
            <a:gdLst>
              <a:gd name="connsiteX0" fmla="*/ 0 w 3136605"/>
              <a:gd name="connsiteY0" fmla="*/ 0 h 531629"/>
              <a:gd name="connsiteX1" fmla="*/ 3136605 w 3136605"/>
              <a:gd name="connsiteY1" fmla="*/ 0 h 531629"/>
              <a:gd name="connsiteX2" fmla="*/ 3136605 w 3136605"/>
              <a:gd name="connsiteY2" fmla="*/ 531629 h 531629"/>
              <a:gd name="connsiteX3" fmla="*/ 0 w 3136605"/>
              <a:gd name="connsiteY3" fmla="*/ 531629 h 531629"/>
              <a:gd name="connsiteX4" fmla="*/ 0 w 3136605"/>
              <a:gd name="connsiteY4" fmla="*/ 0 h 531629"/>
              <a:gd name="connsiteX0" fmla="*/ 0 w 3136605"/>
              <a:gd name="connsiteY0" fmla="*/ 0 h 531629"/>
              <a:gd name="connsiteX1" fmla="*/ 2594345 w 3136605"/>
              <a:gd name="connsiteY1" fmla="*/ 0 h 531629"/>
              <a:gd name="connsiteX2" fmla="*/ 3136605 w 3136605"/>
              <a:gd name="connsiteY2" fmla="*/ 531629 h 531629"/>
              <a:gd name="connsiteX3" fmla="*/ 0 w 3136605"/>
              <a:gd name="connsiteY3" fmla="*/ 531629 h 531629"/>
              <a:gd name="connsiteX4" fmla="*/ 0 w 3136605"/>
              <a:gd name="connsiteY4" fmla="*/ 0 h 53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605" h="531629">
                <a:moveTo>
                  <a:pt x="0" y="0"/>
                </a:moveTo>
                <a:lnTo>
                  <a:pt x="2594345" y="0"/>
                </a:lnTo>
                <a:lnTo>
                  <a:pt x="3136605" y="531629"/>
                </a:lnTo>
                <a:lnTo>
                  <a:pt x="0" y="531629"/>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0AAAE3B7-EE47-4D4B-B77C-FF3E27C805D4}"/>
              </a:ext>
            </a:extLst>
          </p:cNvPr>
          <p:cNvGrpSpPr/>
          <p:nvPr/>
        </p:nvGrpSpPr>
        <p:grpSpPr>
          <a:xfrm>
            <a:off x="2583707" y="1401404"/>
            <a:ext cx="2498656" cy="180751"/>
            <a:chOff x="2583707" y="1212114"/>
            <a:chExt cx="2498656" cy="180751"/>
          </a:xfrm>
        </p:grpSpPr>
        <p:cxnSp>
          <p:nvCxnSpPr>
            <p:cNvPr id="14" name="Straight Connector 13">
              <a:extLst>
                <a:ext uri="{FF2B5EF4-FFF2-40B4-BE49-F238E27FC236}">
                  <a16:creationId xmlns:a16="http://schemas.microsoft.com/office/drawing/2014/main" id="{035E6A59-77EF-45D7-91BB-2218068FC11D}"/>
                </a:ext>
              </a:extLst>
            </p:cNvPr>
            <p:cNvCxnSpPr>
              <a:cxnSpLocks/>
            </p:cNvCxnSpPr>
            <p:nvPr/>
          </p:nvCxnSpPr>
          <p:spPr>
            <a:xfrm>
              <a:off x="2587255" y="1392865"/>
              <a:ext cx="2495108"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3EA98848-7082-41B2-87E2-0628C1181B49}"/>
                </a:ext>
              </a:extLst>
            </p:cNvPr>
            <p:cNvCxnSpPr>
              <a:cxnSpLocks/>
            </p:cNvCxnSpPr>
            <p:nvPr/>
          </p:nvCxnSpPr>
          <p:spPr>
            <a:xfrm>
              <a:off x="2583707" y="1304263"/>
              <a:ext cx="1998926" cy="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FB616C33-5075-4944-AF7E-815DEE1B943B}"/>
                </a:ext>
              </a:extLst>
            </p:cNvPr>
            <p:cNvCxnSpPr>
              <a:cxnSpLocks/>
            </p:cNvCxnSpPr>
            <p:nvPr/>
          </p:nvCxnSpPr>
          <p:spPr>
            <a:xfrm>
              <a:off x="2583707" y="1212114"/>
              <a:ext cx="1690581"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grpSp>
      <p:grpSp>
        <p:nvGrpSpPr>
          <p:cNvPr id="25" name="Group 24">
            <a:extLst>
              <a:ext uri="{FF2B5EF4-FFF2-40B4-BE49-F238E27FC236}">
                <a16:creationId xmlns:a16="http://schemas.microsoft.com/office/drawing/2014/main" id="{CFCBACCF-12D9-4270-984A-B9659B697430}"/>
              </a:ext>
            </a:extLst>
          </p:cNvPr>
          <p:cNvGrpSpPr/>
          <p:nvPr/>
        </p:nvGrpSpPr>
        <p:grpSpPr>
          <a:xfrm flipH="1">
            <a:off x="7095455" y="5051916"/>
            <a:ext cx="2498656" cy="180751"/>
            <a:chOff x="7095455" y="4862626"/>
            <a:chExt cx="2498656" cy="180751"/>
          </a:xfrm>
        </p:grpSpPr>
        <p:cxnSp>
          <p:nvCxnSpPr>
            <p:cNvPr id="22" name="Straight Connector 21">
              <a:extLst>
                <a:ext uri="{FF2B5EF4-FFF2-40B4-BE49-F238E27FC236}">
                  <a16:creationId xmlns:a16="http://schemas.microsoft.com/office/drawing/2014/main" id="{998FDC7C-120A-4C30-8AB0-8F8584C20CD3}"/>
                </a:ext>
              </a:extLst>
            </p:cNvPr>
            <p:cNvCxnSpPr>
              <a:cxnSpLocks/>
            </p:cNvCxnSpPr>
            <p:nvPr/>
          </p:nvCxnSpPr>
          <p:spPr>
            <a:xfrm>
              <a:off x="7099003" y="5043377"/>
              <a:ext cx="2495108"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4D0A73C6-D14B-4AA5-8D0E-615A7BCCBDB5}"/>
                </a:ext>
              </a:extLst>
            </p:cNvPr>
            <p:cNvCxnSpPr>
              <a:cxnSpLocks/>
            </p:cNvCxnSpPr>
            <p:nvPr/>
          </p:nvCxnSpPr>
          <p:spPr>
            <a:xfrm flipV="1">
              <a:off x="7095455" y="4954775"/>
              <a:ext cx="1998926" cy="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D6799422-FA5D-44F1-8DDA-512C3B3971C7}"/>
                </a:ext>
              </a:extLst>
            </p:cNvPr>
            <p:cNvCxnSpPr>
              <a:cxnSpLocks/>
            </p:cNvCxnSpPr>
            <p:nvPr/>
          </p:nvCxnSpPr>
          <p:spPr>
            <a:xfrm>
              <a:off x="7095455" y="4862626"/>
              <a:ext cx="1690581"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grpSp>
      <p:sp>
        <p:nvSpPr>
          <p:cNvPr id="27" name="Rectangle 26">
            <a:extLst>
              <a:ext uri="{FF2B5EF4-FFF2-40B4-BE49-F238E27FC236}">
                <a16:creationId xmlns:a16="http://schemas.microsoft.com/office/drawing/2014/main" id="{BB728315-031D-49FA-A5E7-CF4E0F95059C}"/>
              </a:ext>
            </a:extLst>
          </p:cNvPr>
          <p:cNvSpPr/>
          <p:nvPr/>
        </p:nvSpPr>
        <p:spPr>
          <a:xfrm>
            <a:off x="-1" y="4322163"/>
            <a:ext cx="2495107"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669A1BB-6F5C-4BD0-BC26-B4070AC09FBF}"/>
              </a:ext>
            </a:extLst>
          </p:cNvPr>
          <p:cNvSpPr/>
          <p:nvPr/>
        </p:nvSpPr>
        <p:spPr>
          <a:xfrm>
            <a:off x="-2" y="4952677"/>
            <a:ext cx="3147239" cy="45719"/>
          </a:xfrm>
          <a:custGeom>
            <a:avLst/>
            <a:gdLst>
              <a:gd name="connsiteX0" fmla="*/ 0 w 3062175"/>
              <a:gd name="connsiteY0" fmla="*/ 0 h 124040"/>
              <a:gd name="connsiteX1" fmla="*/ 3062175 w 3062175"/>
              <a:gd name="connsiteY1" fmla="*/ 0 h 124040"/>
              <a:gd name="connsiteX2" fmla="*/ 3062175 w 3062175"/>
              <a:gd name="connsiteY2" fmla="*/ 124040 h 124040"/>
              <a:gd name="connsiteX3" fmla="*/ 0 w 3062175"/>
              <a:gd name="connsiteY3" fmla="*/ 124040 h 124040"/>
              <a:gd name="connsiteX4" fmla="*/ 0 w 3062175"/>
              <a:gd name="connsiteY4" fmla="*/ 0 h 124040"/>
              <a:gd name="connsiteX0" fmla="*/ 0 w 3062175"/>
              <a:gd name="connsiteY0" fmla="*/ 10633 h 134673"/>
              <a:gd name="connsiteX1" fmla="*/ 2966482 w 3062175"/>
              <a:gd name="connsiteY1" fmla="*/ 0 h 134673"/>
              <a:gd name="connsiteX2" fmla="*/ 3062175 w 3062175"/>
              <a:gd name="connsiteY2" fmla="*/ 134673 h 134673"/>
              <a:gd name="connsiteX3" fmla="*/ 0 w 3062175"/>
              <a:gd name="connsiteY3" fmla="*/ 134673 h 134673"/>
              <a:gd name="connsiteX4" fmla="*/ 0 w 3062175"/>
              <a:gd name="connsiteY4" fmla="*/ 10633 h 13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75" h="134673">
                <a:moveTo>
                  <a:pt x="0" y="10633"/>
                </a:moveTo>
                <a:lnTo>
                  <a:pt x="2966482" y="0"/>
                </a:lnTo>
                <a:lnTo>
                  <a:pt x="3062175" y="134673"/>
                </a:lnTo>
                <a:lnTo>
                  <a:pt x="0" y="134673"/>
                </a:lnTo>
                <a:lnTo>
                  <a:pt x="0" y="10633"/>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4728FCE-0F8C-4A7F-A7CA-8B6E8C953869}"/>
              </a:ext>
            </a:extLst>
          </p:cNvPr>
          <p:cNvSpPr/>
          <p:nvPr/>
        </p:nvSpPr>
        <p:spPr>
          <a:xfrm>
            <a:off x="9696893" y="2241376"/>
            <a:ext cx="2495107"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Rectangle 28">
            <a:extLst>
              <a:ext uri="{FF2B5EF4-FFF2-40B4-BE49-F238E27FC236}">
                <a16:creationId xmlns:a16="http://schemas.microsoft.com/office/drawing/2014/main" id="{C3225C23-E7A9-489D-B0B9-8C2282DDB24A}"/>
              </a:ext>
            </a:extLst>
          </p:cNvPr>
          <p:cNvSpPr/>
          <p:nvPr/>
        </p:nvSpPr>
        <p:spPr>
          <a:xfrm flipH="1" flipV="1">
            <a:off x="9044761" y="1612454"/>
            <a:ext cx="3147239" cy="45719"/>
          </a:xfrm>
          <a:custGeom>
            <a:avLst/>
            <a:gdLst>
              <a:gd name="connsiteX0" fmla="*/ 0 w 3062175"/>
              <a:gd name="connsiteY0" fmla="*/ 0 h 124040"/>
              <a:gd name="connsiteX1" fmla="*/ 3062175 w 3062175"/>
              <a:gd name="connsiteY1" fmla="*/ 0 h 124040"/>
              <a:gd name="connsiteX2" fmla="*/ 3062175 w 3062175"/>
              <a:gd name="connsiteY2" fmla="*/ 124040 h 124040"/>
              <a:gd name="connsiteX3" fmla="*/ 0 w 3062175"/>
              <a:gd name="connsiteY3" fmla="*/ 124040 h 124040"/>
              <a:gd name="connsiteX4" fmla="*/ 0 w 3062175"/>
              <a:gd name="connsiteY4" fmla="*/ 0 h 124040"/>
              <a:gd name="connsiteX0" fmla="*/ 0 w 3062175"/>
              <a:gd name="connsiteY0" fmla="*/ 10633 h 134673"/>
              <a:gd name="connsiteX1" fmla="*/ 2966482 w 3062175"/>
              <a:gd name="connsiteY1" fmla="*/ 0 h 134673"/>
              <a:gd name="connsiteX2" fmla="*/ 3062175 w 3062175"/>
              <a:gd name="connsiteY2" fmla="*/ 134673 h 134673"/>
              <a:gd name="connsiteX3" fmla="*/ 0 w 3062175"/>
              <a:gd name="connsiteY3" fmla="*/ 134673 h 134673"/>
              <a:gd name="connsiteX4" fmla="*/ 0 w 3062175"/>
              <a:gd name="connsiteY4" fmla="*/ 10633 h 13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75" h="134673">
                <a:moveTo>
                  <a:pt x="0" y="10633"/>
                </a:moveTo>
                <a:lnTo>
                  <a:pt x="2966482" y="0"/>
                </a:lnTo>
                <a:lnTo>
                  <a:pt x="3062175" y="134673"/>
                </a:lnTo>
                <a:lnTo>
                  <a:pt x="0" y="134673"/>
                </a:lnTo>
                <a:lnTo>
                  <a:pt x="0" y="10633"/>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Diagonal Corners Snipped 31">
            <a:extLst>
              <a:ext uri="{FF2B5EF4-FFF2-40B4-BE49-F238E27FC236}">
                <a16:creationId xmlns:a16="http://schemas.microsoft.com/office/drawing/2014/main" id="{CC07040C-8D2C-4267-9BC8-BD89E993F9E6}"/>
              </a:ext>
            </a:extLst>
          </p:cNvPr>
          <p:cNvSpPr/>
          <p:nvPr/>
        </p:nvSpPr>
        <p:spPr>
          <a:xfrm>
            <a:off x="2651052" y="1778678"/>
            <a:ext cx="6889893" cy="3081851"/>
          </a:xfrm>
          <a:prstGeom prst="snip2DiagRect">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solidFill>
                  <a:schemeClr val="tx1"/>
                </a:solidFill>
                <a:latin typeface="Brush Script MT" panose="03060802040406070304" pitchFamily="66" charset="-122"/>
                <a:ea typeface="Brush Script MT" panose="03060802040406070304" pitchFamily="66" charset="-122"/>
                <a:cs typeface="Brush Script MT" panose="03060802040406070304" pitchFamily="66" charset="-122"/>
              </a:rPr>
              <a:t>Application du projet</a:t>
            </a:r>
            <a:endParaRPr lang="en-US" sz="4000" b="1" dirty="0">
              <a:solidFill>
                <a:schemeClr val="tx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39" name="Right Triangle 38">
            <a:extLst>
              <a:ext uri="{FF2B5EF4-FFF2-40B4-BE49-F238E27FC236}">
                <a16:creationId xmlns:a16="http://schemas.microsoft.com/office/drawing/2014/main" id="{8008014B-9572-42E7-A549-C9E962F5B81E}"/>
              </a:ext>
            </a:extLst>
          </p:cNvPr>
          <p:cNvSpPr/>
          <p:nvPr/>
        </p:nvSpPr>
        <p:spPr>
          <a:xfrm flipH="1">
            <a:off x="11036595" y="5975498"/>
            <a:ext cx="1155405" cy="882502"/>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E7E400DB-BD69-4D27-985F-A73F375D8C46}"/>
              </a:ext>
            </a:extLst>
          </p:cNvPr>
          <p:cNvGrpSpPr/>
          <p:nvPr/>
        </p:nvGrpSpPr>
        <p:grpSpPr>
          <a:xfrm>
            <a:off x="10866474" y="5869174"/>
            <a:ext cx="1329070" cy="988826"/>
            <a:chOff x="10866474" y="5869174"/>
            <a:chExt cx="1329070" cy="988826"/>
          </a:xfrm>
        </p:grpSpPr>
        <p:cxnSp>
          <p:nvCxnSpPr>
            <p:cNvPr id="41" name="Straight Connector 40">
              <a:extLst>
                <a:ext uri="{FF2B5EF4-FFF2-40B4-BE49-F238E27FC236}">
                  <a16:creationId xmlns:a16="http://schemas.microsoft.com/office/drawing/2014/main" id="{48F6219B-06D0-4CA0-B927-C22EFC41DB70}"/>
                </a:ext>
              </a:extLst>
            </p:cNvPr>
            <p:cNvCxnSpPr>
              <a:cxnSpLocks/>
            </p:cNvCxnSpPr>
            <p:nvPr/>
          </p:nvCxnSpPr>
          <p:spPr>
            <a:xfrm flipH="1">
              <a:off x="10955078" y="5919146"/>
              <a:ext cx="1240466" cy="9388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509338-C8D9-4D42-AD53-2509D029A8A7}"/>
                </a:ext>
              </a:extLst>
            </p:cNvPr>
            <p:cNvCxnSpPr>
              <a:cxnSpLocks/>
            </p:cNvCxnSpPr>
            <p:nvPr/>
          </p:nvCxnSpPr>
          <p:spPr>
            <a:xfrm flipH="1">
              <a:off x="10866474" y="5869174"/>
              <a:ext cx="1325526" cy="9888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50" name="Image 20" descr="Amigraph">
            <a:extLst>
              <a:ext uri="{FF2B5EF4-FFF2-40B4-BE49-F238E27FC236}">
                <a16:creationId xmlns:a16="http://schemas.microsoft.com/office/drawing/2014/main" id="{A33E1DA8-8A0E-43BD-ACC8-8A080BD2B6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058" y="116958"/>
            <a:ext cx="2052086" cy="485909"/>
          </a:xfrm>
          <a:prstGeom prst="rect">
            <a:avLst/>
          </a:prstGeom>
          <a:noFill/>
          <a:ln>
            <a:noFill/>
          </a:ln>
        </p:spPr>
      </p:pic>
      <p:pic>
        <p:nvPicPr>
          <p:cNvPr id="51" name="Image 19">
            <a:extLst>
              <a:ext uri="{FF2B5EF4-FFF2-40B4-BE49-F238E27FC236}">
                <a16:creationId xmlns:a16="http://schemas.microsoft.com/office/drawing/2014/main" id="{63F8D5DA-E12E-488C-89AD-FC17B42E2E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430540" y="48260"/>
            <a:ext cx="1676401" cy="716638"/>
          </a:xfrm>
          <a:prstGeom prst="rect">
            <a:avLst/>
          </a:prstGeom>
          <a:noFill/>
          <a:ln>
            <a:noFill/>
          </a:ln>
        </p:spPr>
      </p:pic>
      <p:grpSp>
        <p:nvGrpSpPr>
          <p:cNvPr id="2" name="Group 1">
            <a:extLst>
              <a:ext uri="{FF2B5EF4-FFF2-40B4-BE49-F238E27FC236}">
                <a16:creationId xmlns:a16="http://schemas.microsoft.com/office/drawing/2014/main" id="{FA978035-C7FF-A54E-AFDF-BE4445BA2C0E}"/>
              </a:ext>
            </a:extLst>
          </p:cNvPr>
          <p:cNvGrpSpPr/>
          <p:nvPr/>
        </p:nvGrpSpPr>
        <p:grpSpPr>
          <a:xfrm>
            <a:off x="2994839" y="3605003"/>
            <a:ext cx="6134986" cy="106329"/>
            <a:chOff x="2994839" y="3439633"/>
            <a:chExt cx="6134986" cy="106329"/>
          </a:xfrm>
        </p:grpSpPr>
        <p:cxnSp>
          <p:nvCxnSpPr>
            <p:cNvPr id="53" name="Straight Connector 52">
              <a:extLst>
                <a:ext uri="{FF2B5EF4-FFF2-40B4-BE49-F238E27FC236}">
                  <a16:creationId xmlns:a16="http://schemas.microsoft.com/office/drawing/2014/main" id="{4C73C7EA-4BF3-4E89-AFEB-AB74C8BDF902}"/>
                </a:ext>
              </a:extLst>
            </p:cNvPr>
            <p:cNvCxnSpPr/>
            <p:nvPr/>
          </p:nvCxnSpPr>
          <p:spPr>
            <a:xfrm>
              <a:off x="2994839" y="3439633"/>
              <a:ext cx="61349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301816-9ADF-4BB4-8891-B174897FE1C5}"/>
                </a:ext>
              </a:extLst>
            </p:cNvPr>
            <p:cNvCxnSpPr>
              <a:cxnSpLocks/>
            </p:cNvCxnSpPr>
            <p:nvPr/>
          </p:nvCxnSpPr>
          <p:spPr>
            <a:xfrm>
              <a:off x="3505347" y="3492798"/>
              <a:ext cx="51851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2772FD-524E-454E-B48D-62C793F66261}"/>
                </a:ext>
              </a:extLst>
            </p:cNvPr>
            <p:cNvCxnSpPr>
              <a:cxnSpLocks/>
            </p:cNvCxnSpPr>
            <p:nvPr/>
          </p:nvCxnSpPr>
          <p:spPr>
            <a:xfrm>
              <a:off x="4021674" y="3545962"/>
              <a:ext cx="4178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Espace réservé du numéro de diapositive 2">
            <a:extLst>
              <a:ext uri="{FF2B5EF4-FFF2-40B4-BE49-F238E27FC236}">
                <a16:creationId xmlns:a16="http://schemas.microsoft.com/office/drawing/2014/main" id="{14D73DF1-01FB-4564-9B5E-7F23C6F3648B}"/>
              </a:ext>
            </a:extLst>
          </p:cNvPr>
          <p:cNvSpPr>
            <a:spLocks noGrp="1"/>
          </p:cNvSpPr>
          <p:nvPr>
            <p:ph type="sldNum" sz="quarter" idx="12"/>
          </p:nvPr>
        </p:nvSpPr>
        <p:spPr/>
        <p:txBody>
          <a:bodyPr/>
          <a:lstStyle/>
          <a:p>
            <a:fld id="{C309CD6B-19A4-44FC-9307-E147573B8CC9}" type="slidenum">
              <a:rPr lang="en-US" smtClean="0"/>
              <a:t>12</a:t>
            </a:fld>
            <a:endParaRPr lang="en-US"/>
          </a:p>
        </p:txBody>
      </p:sp>
    </p:spTree>
    <p:extLst>
      <p:ext uri="{BB962C8B-B14F-4D97-AF65-F5344CB8AC3E}">
        <p14:creationId xmlns:p14="http://schemas.microsoft.com/office/powerpoint/2010/main" val="1696627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Arrow: Chevron 4">
            <a:extLst>
              <a:ext uri="{FF2B5EF4-FFF2-40B4-BE49-F238E27FC236}">
                <a16:creationId xmlns:a16="http://schemas.microsoft.com/office/drawing/2014/main" id="{DF2AD2FA-5F24-4540-8A79-C5FEF56FF837}"/>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19" name="Round Same Side Corner Rectangle 1">
            <a:extLst>
              <a:ext uri="{FF2B5EF4-FFF2-40B4-BE49-F238E27FC236}">
                <a16:creationId xmlns:a16="http://schemas.microsoft.com/office/drawing/2014/main" id="{6DB8A941-6719-4FCD-BE4B-39A13DF34A05}"/>
              </a:ext>
            </a:extLst>
          </p:cNvPr>
          <p:cNvSpPr/>
          <p:nvPr/>
        </p:nvSpPr>
        <p:spPr>
          <a:xfrm>
            <a:off x="4059580" y="1147864"/>
            <a:ext cx="4075890" cy="49611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Méthodologie du travail</a:t>
            </a:r>
          </a:p>
        </p:txBody>
      </p:sp>
      <p:pic>
        <p:nvPicPr>
          <p:cNvPr id="20" name="Picture 2" descr="2. Le DMAIC : une méthode Six Sigma pour résoudre des problèmes complexes -  LeanSixSigmaFrance.com">
            <a:extLst>
              <a:ext uri="{FF2B5EF4-FFF2-40B4-BE49-F238E27FC236}">
                <a16:creationId xmlns:a16="http://schemas.microsoft.com/office/drawing/2014/main" id="{5EF03DD1-10F1-4291-B85B-7ABC20BBC9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306" t="5134" r="5690"/>
          <a:stretch/>
        </p:blipFill>
        <p:spPr bwMode="auto">
          <a:xfrm>
            <a:off x="969378" y="2852831"/>
            <a:ext cx="1845878" cy="238530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2. Le DMAIC : une méthode Six Sigma pour résoudre des problèmes complexes -  LeanSixSigmaFrance.com">
            <a:extLst>
              <a:ext uri="{FF2B5EF4-FFF2-40B4-BE49-F238E27FC236}">
                <a16:creationId xmlns:a16="http://schemas.microsoft.com/office/drawing/2014/main" id="{80E729E8-3B1B-4B75-9164-8DEF0144E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1221" y="2852831"/>
            <a:ext cx="1845877" cy="23050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2. Le DMAIC : une méthode Six Sigma pour résoudre des problèmes complexes -  LeanSixSigmaFrance.com">
            <a:extLst>
              <a:ext uri="{FF2B5EF4-FFF2-40B4-BE49-F238E27FC236}">
                <a16:creationId xmlns:a16="http://schemas.microsoft.com/office/drawing/2014/main" id="{2D99DBAA-0817-46FB-B888-A60F9AA8F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3063" y="2852831"/>
            <a:ext cx="1845874" cy="23050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2. Le DMAIC : une méthode Six Sigma pour résoudre des problèmes complexes -  LeanSixSigmaFrance.com">
            <a:extLst>
              <a:ext uri="{FF2B5EF4-FFF2-40B4-BE49-F238E27FC236}">
                <a16:creationId xmlns:a16="http://schemas.microsoft.com/office/drawing/2014/main" id="{DCFE0E0A-D495-4C64-991E-73F45B17D4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4899" y="2852831"/>
            <a:ext cx="1845876" cy="230504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2. Le DMAIC : une méthode Six Sigma pour résoudre des problèmes complexes -  LeanSixSigmaFrance.com">
            <a:extLst>
              <a:ext uri="{FF2B5EF4-FFF2-40B4-BE49-F238E27FC236}">
                <a16:creationId xmlns:a16="http://schemas.microsoft.com/office/drawing/2014/main" id="{3D6E2F9C-F68E-458E-8926-13E19E7AEE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6737" y="2852831"/>
            <a:ext cx="1845876" cy="2312649"/>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a:extLst>
              <a:ext uri="{FF2B5EF4-FFF2-40B4-BE49-F238E27FC236}">
                <a16:creationId xmlns:a16="http://schemas.microsoft.com/office/drawing/2014/main" id="{70915ACD-FC96-4352-9C4B-E23224DC795C}"/>
              </a:ext>
            </a:extLst>
          </p:cNvPr>
          <p:cNvSpPr>
            <a:spLocks noGrp="1"/>
          </p:cNvSpPr>
          <p:nvPr>
            <p:ph type="sldNum" sz="quarter" idx="12"/>
          </p:nvPr>
        </p:nvSpPr>
        <p:spPr/>
        <p:txBody>
          <a:bodyPr/>
          <a:lstStyle/>
          <a:p>
            <a:fld id="{C309CD6B-19A4-44FC-9307-E147573B8CC9}" type="slidenum">
              <a:rPr lang="en-US" smtClean="0"/>
              <a:t>13</a:t>
            </a:fld>
            <a:endParaRPr lang="en-US"/>
          </a:p>
        </p:txBody>
      </p:sp>
    </p:spTree>
    <p:extLst>
      <p:ext uri="{BB962C8B-B14F-4D97-AF65-F5344CB8AC3E}">
        <p14:creationId xmlns:p14="http://schemas.microsoft.com/office/powerpoint/2010/main" val="3543384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checkerboard(across)">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ppt_x"/>
                                          </p:val>
                                        </p:tav>
                                        <p:tav tm="100000">
                                          <p:val>
                                            <p:strVal val="#ppt_x"/>
                                          </p:val>
                                        </p:tav>
                                      </p:tavLst>
                                    </p:anim>
                                    <p:anim calcmode="lin" valueType="num">
                                      <p:cBhvr additive="base">
                                        <p:cTn id="1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ppt_x"/>
                                          </p:val>
                                        </p:tav>
                                        <p:tav tm="100000">
                                          <p:val>
                                            <p:strVal val="#ppt_x"/>
                                          </p:val>
                                        </p:tav>
                                      </p:tavLst>
                                    </p:anim>
                                    <p:anim calcmode="lin" valueType="num">
                                      <p:cBhvr additive="base">
                                        <p:cTn id="3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0"/>
                                        </p:tgtEl>
                                        <p:attrNameLst>
                                          <p:attrName>style.visibility</p:attrName>
                                        </p:attrNameLst>
                                      </p:cBhvr>
                                      <p:to>
                                        <p:strVal val="visible"/>
                                      </p:to>
                                    </p:set>
                                    <p:anim calcmode="lin" valueType="num">
                                      <p:cBhvr additive="base">
                                        <p:cTn id="36" dur="500" fill="hold"/>
                                        <p:tgtEl>
                                          <p:spTgt spid="30"/>
                                        </p:tgtEl>
                                        <p:attrNameLst>
                                          <p:attrName>ppt_x</p:attrName>
                                        </p:attrNameLst>
                                      </p:cBhvr>
                                      <p:tavLst>
                                        <p:tav tm="0">
                                          <p:val>
                                            <p:strVal val="#ppt_x"/>
                                          </p:val>
                                        </p:tav>
                                        <p:tav tm="100000">
                                          <p:val>
                                            <p:strVal val="#ppt_x"/>
                                          </p:val>
                                        </p:tav>
                                      </p:tavLst>
                                    </p:anim>
                                    <p:anim calcmode="lin" valueType="num">
                                      <p:cBhvr additive="base">
                                        <p:cTn id="3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 calcmode="lin" valueType="num">
                                      <p:cBhvr additive="base">
                                        <p:cTn id="42" dur="500" fill="hold"/>
                                        <p:tgtEl>
                                          <p:spTgt spid="31"/>
                                        </p:tgtEl>
                                        <p:attrNameLst>
                                          <p:attrName>ppt_x</p:attrName>
                                        </p:attrNameLst>
                                      </p:cBhvr>
                                      <p:tavLst>
                                        <p:tav tm="0">
                                          <p:val>
                                            <p:strVal val="#ppt_x"/>
                                          </p:val>
                                        </p:tav>
                                        <p:tav tm="100000">
                                          <p:val>
                                            <p:strVal val="#ppt_x"/>
                                          </p:val>
                                        </p:tav>
                                      </p:tavLst>
                                    </p:anim>
                                    <p:anim calcmode="lin" valueType="num">
                                      <p:cBhvr additive="base">
                                        <p:cTn id="4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Round Same Side Corner Rectangle 1">
            <a:extLst>
              <a:ext uri="{FF2B5EF4-FFF2-40B4-BE49-F238E27FC236}">
                <a16:creationId xmlns:a16="http://schemas.microsoft.com/office/drawing/2014/main" id="{5A3105AC-E90C-C94D-9277-A50D2B0008B1}"/>
              </a:ext>
            </a:extLst>
          </p:cNvPr>
          <p:cNvSpPr/>
          <p:nvPr/>
        </p:nvSpPr>
        <p:spPr>
          <a:xfrm>
            <a:off x="4059580" y="1147864"/>
            <a:ext cx="4075890" cy="49611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Les objectifs</a:t>
            </a:r>
          </a:p>
        </p:txBody>
      </p:sp>
      <p:sp>
        <p:nvSpPr>
          <p:cNvPr id="20" name="Hexagon 19">
            <a:extLst>
              <a:ext uri="{FF2B5EF4-FFF2-40B4-BE49-F238E27FC236}">
                <a16:creationId xmlns:a16="http://schemas.microsoft.com/office/drawing/2014/main" id="{CBBC0AA4-4880-7E48-9E48-CDEAC27EE340}"/>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DÉFINIR</a:t>
            </a:r>
          </a:p>
        </p:txBody>
      </p:sp>
      <p:sp>
        <p:nvSpPr>
          <p:cNvPr id="27" name="Arrow: Chevron 4">
            <a:extLst>
              <a:ext uri="{FF2B5EF4-FFF2-40B4-BE49-F238E27FC236}">
                <a16:creationId xmlns:a16="http://schemas.microsoft.com/office/drawing/2014/main" id="{DF2AD2FA-5F24-4540-8A79-C5FEF56FF837}"/>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graphicFrame>
        <p:nvGraphicFramePr>
          <p:cNvPr id="5" name="Diagramme 4">
            <a:extLst>
              <a:ext uri="{FF2B5EF4-FFF2-40B4-BE49-F238E27FC236}">
                <a16:creationId xmlns:a16="http://schemas.microsoft.com/office/drawing/2014/main" id="{638E32A9-3AA3-45CA-946A-463CDBB11BFF}"/>
              </a:ext>
            </a:extLst>
          </p:cNvPr>
          <p:cNvGraphicFramePr/>
          <p:nvPr/>
        </p:nvGraphicFramePr>
        <p:xfrm>
          <a:off x="2386183" y="1814955"/>
          <a:ext cx="7372350" cy="43029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numéro de diapositive 5">
            <a:extLst>
              <a:ext uri="{FF2B5EF4-FFF2-40B4-BE49-F238E27FC236}">
                <a16:creationId xmlns:a16="http://schemas.microsoft.com/office/drawing/2014/main" id="{CB72EC7B-4C04-47E4-9B74-55F8B83CE11D}"/>
              </a:ext>
            </a:extLst>
          </p:cNvPr>
          <p:cNvSpPr>
            <a:spLocks noGrp="1"/>
          </p:cNvSpPr>
          <p:nvPr>
            <p:ph type="sldNum" sz="quarter" idx="12"/>
          </p:nvPr>
        </p:nvSpPr>
        <p:spPr/>
        <p:txBody>
          <a:bodyPr/>
          <a:lstStyle/>
          <a:p>
            <a:fld id="{C309CD6B-19A4-44FC-9307-E147573B8CC9}" type="slidenum">
              <a:rPr lang="en-US" smtClean="0"/>
              <a:t>14</a:t>
            </a:fld>
            <a:endParaRPr lang="en-US"/>
          </a:p>
        </p:txBody>
      </p:sp>
    </p:spTree>
    <p:extLst>
      <p:ext uri="{BB962C8B-B14F-4D97-AF65-F5344CB8AC3E}">
        <p14:creationId xmlns:p14="http://schemas.microsoft.com/office/powerpoint/2010/main" val="184048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21">
            <a:extLst>
              <a:ext uri="{FF2B5EF4-FFF2-40B4-BE49-F238E27FC236}">
                <a16:creationId xmlns:a16="http://schemas.microsoft.com/office/drawing/2014/main" id="{E982A3B2-2916-4384-9C0E-BC1A99D069C0}"/>
              </a:ext>
            </a:extLst>
          </p:cNvPr>
          <p:cNvGrpSpPr/>
          <p:nvPr/>
        </p:nvGrpSpPr>
        <p:grpSpPr>
          <a:xfrm>
            <a:off x="11284123" y="1568618"/>
            <a:ext cx="907877" cy="5289382"/>
            <a:chOff x="11284123" y="1568618"/>
            <a:chExt cx="907877" cy="5289382"/>
          </a:xfrm>
          <a:solidFill>
            <a:srgbClr val="C00000"/>
          </a:solidFill>
        </p:grpSpPr>
        <p:cxnSp>
          <p:nvCxnSpPr>
            <p:cNvPr id="63" name="Straight Connector 15">
              <a:extLst>
                <a:ext uri="{FF2B5EF4-FFF2-40B4-BE49-F238E27FC236}">
                  <a16:creationId xmlns:a16="http://schemas.microsoft.com/office/drawing/2014/main" id="{483E9A07-6A95-44B9-A0B6-4903EA91FB2D}"/>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64" name="Straight Connector 17">
              <a:extLst>
                <a:ext uri="{FF2B5EF4-FFF2-40B4-BE49-F238E27FC236}">
                  <a16:creationId xmlns:a16="http://schemas.microsoft.com/office/drawing/2014/main" id="{33A3A698-920A-49C6-8F2A-560B2FE504FF}"/>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65" name="Triangle 20">
              <a:extLst>
                <a:ext uri="{FF2B5EF4-FFF2-40B4-BE49-F238E27FC236}">
                  <a16:creationId xmlns:a16="http://schemas.microsoft.com/office/drawing/2014/main" id="{BBF3341F-6A5A-481C-99CA-EDB620658472}"/>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6" name="Group 22">
            <a:extLst>
              <a:ext uri="{FF2B5EF4-FFF2-40B4-BE49-F238E27FC236}">
                <a16:creationId xmlns:a16="http://schemas.microsoft.com/office/drawing/2014/main" id="{2875A4EC-C0A1-4FE7-954C-5F0FC5533D2A}"/>
              </a:ext>
            </a:extLst>
          </p:cNvPr>
          <p:cNvGrpSpPr/>
          <p:nvPr/>
        </p:nvGrpSpPr>
        <p:grpSpPr>
          <a:xfrm flipH="1">
            <a:off x="-12687" y="1597193"/>
            <a:ext cx="907877" cy="5289382"/>
            <a:chOff x="11284123" y="1568618"/>
            <a:chExt cx="907877" cy="5289382"/>
          </a:xfrm>
          <a:solidFill>
            <a:srgbClr val="C00000"/>
          </a:solidFill>
        </p:grpSpPr>
        <p:cxnSp>
          <p:nvCxnSpPr>
            <p:cNvPr id="67" name="Straight Connector 23">
              <a:extLst>
                <a:ext uri="{FF2B5EF4-FFF2-40B4-BE49-F238E27FC236}">
                  <a16:creationId xmlns:a16="http://schemas.microsoft.com/office/drawing/2014/main" id="{631DBA59-32B1-46EB-A9A2-7F6413E28369}"/>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68" name="Straight Connector 24">
              <a:extLst>
                <a:ext uri="{FF2B5EF4-FFF2-40B4-BE49-F238E27FC236}">
                  <a16:creationId xmlns:a16="http://schemas.microsoft.com/office/drawing/2014/main" id="{78048A71-56EE-40B9-892F-12B55B862201}"/>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69" name="Triangle 20">
              <a:extLst>
                <a:ext uri="{FF2B5EF4-FFF2-40B4-BE49-F238E27FC236}">
                  <a16:creationId xmlns:a16="http://schemas.microsoft.com/office/drawing/2014/main" id="{4447C5F3-438F-46C3-B6CC-19F878245E82}"/>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1" name="Group 2">
            <a:extLst>
              <a:ext uri="{FF2B5EF4-FFF2-40B4-BE49-F238E27FC236}">
                <a16:creationId xmlns:a16="http://schemas.microsoft.com/office/drawing/2014/main" id="{B4CA3F64-24B2-4FE1-A903-DDE4BC89DC62}"/>
              </a:ext>
            </a:extLst>
          </p:cNvPr>
          <p:cNvGrpSpPr/>
          <p:nvPr/>
        </p:nvGrpSpPr>
        <p:grpSpPr>
          <a:xfrm>
            <a:off x="113414" y="106325"/>
            <a:ext cx="7977831" cy="850602"/>
            <a:chOff x="113414" y="106325"/>
            <a:chExt cx="4786423" cy="850602"/>
          </a:xfrm>
        </p:grpSpPr>
        <p:sp>
          <p:nvSpPr>
            <p:cNvPr id="72" name="Arrow: Chevron 3">
              <a:extLst>
                <a:ext uri="{FF2B5EF4-FFF2-40B4-BE49-F238E27FC236}">
                  <a16:creationId xmlns:a16="http://schemas.microsoft.com/office/drawing/2014/main" id="{D6F9C0D2-66C5-47D1-872D-87B6F640938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3" name="Arrow: Chevron 6">
              <a:extLst>
                <a:ext uri="{FF2B5EF4-FFF2-40B4-BE49-F238E27FC236}">
                  <a16:creationId xmlns:a16="http://schemas.microsoft.com/office/drawing/2014/main" id="{61310EFF-F697-47DC-8627-1DA80B3699D5}"/>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sp>
        <p:nvSpPr>
          <p:cNvPr id="74" name="Arrow: Chevron 4">
            <a:extLst>
              <a:ext uri="{FF2B5EF4-FFF2-40B4-BE49-F238E27FC236}">
                <a16:creationId xmlns:a16="http://schemas.microsoft.com/office/drawing/2014/main" id="{95B57355-178B-47BC-AEF2-34EE0B4C33A1}"/>
              </a:ext>
            </a:extLst>
          </p:cNvPr>
          <p:cNvSpPr/>
          <p:nvPr/>
        </p:nvSpPr>
        <p:spPr>
          <a:xfrm>
            <a:off x="8091146" y="116954"/>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5" name="Hexagon 19">
            <a:extLst>
              <a:ext uri="{FF2B5EF4-FFF2-40B4-BE49-F238E27FC236}">
                <a16:creationId xmlns:a16="http://schemas.microsoft.com/office/drawing/2014/main" id="{68434CE2-555D-4FFD-982D-BC73681B3F72}"/>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DÉFINIR</a:t>
            </a:r>
          </a:p>
        </p:txBody>
      </p:sp>
      <p:sp>
        <p:nvSpPr>
          <p:cNvPr id="76" name="Round Same Side Corner Rectangle 1">
            <a:extLst>
              <a:ext uri="{FF2B5EF4-FFF2-40B4-BE49-F238E27FC236}">
                <a16:creationId xmlns:a16="http://schemas.microsoft.com/office/drawing/2014/main" id="{58DD3680-CC69-412D-A2F5-A0F519D5BD32}"/>
              </a:ext>
            </a:extLst>
          </p:cNvPr>
          <p:cNvSpPr/>
          <p:nvPr/>
        </p:nvSpPr>
        <p:spPr>
          <a:xfrm>
            <a:off x="4059580" y="1147864"/>
            <a:ext cx="4075890" cy="49611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cs typeface="Angsana New" panose="02020603050405020304" pitchFamily="18" charset="-34"/>
              </a:rPr>
              <a:t>Diagramme QQOQCC </a:t>
            </a:r>
          </a:p>
        </p:txBody>
      </p:sp>
      <p:sp>
        <p:nvSpPr>
          <p:cNvPr id="32" name="Rectangle à coins arrondis 40">
            <a:extLst>
              <a:ext uri="{FF2B5EF4-FFF2-40B4-BE49-F238E27FC236}">
                <a16:creationId xmlns:a16="http://schemas.microsoft.com/office/drawing/2014/main" id="{56560DB3-3D77-4CEE-9335-E98F84FC2CEB}"/>
              </a:ext>
            </a:extLst>
          </p:cNvPr>
          <p:cNvSpPr/>
          <p:nvPr/>
        </p:nvSpPr>
        <p:spPr>
          <a:xfrm>
            <a:off x="5310487" y="3883726"/>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Quoi?</a:t>
            </a:r>
          </a:p>
        </p:txBody>
      </p:sp>
      <p:sp>
        <p:nvSpPr>
          <p:cNvPr id="33" name="Rectangle à coins arrondis 41">
            <a:extLst>
              <a:ext uri="{FF2B5EF4-FFF2-40B4-BE49-F238E27FC236}">
                <a16:creationId xmlns:a16="http://schemas.microsoft.com/office/drawing/2014/main" id="{1C3420D1-288E-4D49-ADDD-F00A4700B4BB}"/>
              </a:ext>
            </a:extLst>
          </p:cNvPr>
          <p:cNvSpPr/>
          <p:nvPr/>
        </p:nvSpPr>
        <p:spPr>
          <a:xfrm>
            <a:off x="5310487" y="3883726"/>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Où?</a:t>
            </a:r>
          </a:p>
        </p:txBody>
      </p:sp>
      <p:sp>
        <p:nvSpPr>
          <p:cNvPr id="34" name="Rectangle à coins arrondis 42">
            <a:extLst>
              <a:ext uri="{FF2B5EF4-FFF2-40B4-BE49-F238E27FC236}">
                <a16:creationId xmlns:a16="http://schemas.microsoft.com/office/drawing/2014/main" id="{B570DB7B-BAF5-42A4-A85C-E5E93269FA2D}"/>
              </a:ext>
            </a:extLst>
          </p:cNvPr>
          <p:cNvSpPr/>
          <p:nvPr/>
        </p:nvSpPr>
        <p:spPr>
          <a:xfrm>
            <a:off x="5310487" y="3883726"/>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Quand?</a:t>
            </a:r>
          </a:p>
        </p:txBody>
      </p:sp>
      <p:sp>
        <p:nvSpPr>
          <p:cNvPr id="35" name="Rectangle à coins arrondis 43">
            <a:extLst>
              <a:ext uri="{FF2B5EF4-FFF2-40B4-BE49-F238E27FC236}">
                <a16:creationId xmlns:a16="http://schemas.microsoft.com/office/drawing/2014/main" id="{442F6630-3116-465C-A548-8A190630FB88}"/>
              </a:ext>
            </a:extLst>
          </p:cNvPr>
          <p:cNvSpPr/>
          <p:nvPr/>
        </p:nvSpPr>
        <p:spPr>
          <a:xfrm>
            <a:off x="5310487" y="3883726"/>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Comment?</a:t>
            </a:r>
          </a:p>
        </p:txBody>
      </p:sp>
      <p:sp>
        <p:nvSpPr>
          <p:cNvPr id="36" name="Rectangle à coins arrondis 44">
            <a:extLst>
              <a:ext uri="{FF2B5EF4-FFF2-40B4-BE49-F238E27FC236}">
                <a16:creationId xmlns:a16="http://schemas.microsoft.com/office/drawing/2014/main" id="{95EDE6BD-63EF-4DEB-8A6E-9C0F36105401}"/>
              </a:ext>
            </a:extLst>
          </p:cNvPr>
          <p:cNvSpPr/>
          <p:nvPr/>
        </p:nvSpPr>
        <p:spPr>
          <a:xfrm>
            <a:off x="5310487" y="3883727"/>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Pourquoi?</a:t>
            </a:r>
          </a:p>
        </p:txBody>
      </p:sp>
      <p:sp>
        <p:nvSpPr>
          <p:cNvPr id="37" name="Rectangle à coins arrondis 9">
            <a:extLst>
              <a:ext uri="{FF2B5EF4-FFF2-40B4-BE49-F238E27FC236}">
                <a16:creationId xmlns:a16="http://schemas.microsoft.com/office/drawing/2014/main" id="{56C6BB9E-AE16-4436-94FB-819EB735A9C6}"/>
              </a:ext>
            </a:extLst>
          </p:cNvPr>
          <p:cNvSpPr/>
          <p:nvPr/>
        </p:nvSpPr>
        <p:spPr>
          <a:xfrm>
            <a:off x="5310487" y="3883726"/>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Qui?</a:t>
            </a:r>
          </a:p>
        </p:txBody>
      </p:sp>
      <p:sp>
        <p:nvSpPr>
          <p:cNvPr id="38" name="Freeform 5">
            <a:extLst>
              <a:ext uri="{FF2B5EF4-FFF2-40B4-BE49-F238E27FC236}">
                <a16:creationId xmlns:a16="http://schemas.microsoft.com/office/drawing/2014/main" id="{0474BF83-CB1C-40B0-89F0-B252F104771D}"/>
              </a:ext>
            </a:extLst>
          </p:cNvPr>
          <p:cNvSpPr>
            <a:spLocks/>
          </p:cNvSpPr>
          <p:nvPr/>
        </p:nvSpPr>
        <p:spPr bwMode="auto">
          <a:xfrm>
            <a:off x="4844089" y="2504199"/>
            <a:ext cx="2420938" cy="3238500"/>
          </a:xfrm>
          <a:custGeom>
            <a:avLst/>
            <a:gdLst>
              <a:gd name="T0" fmla="*/ 2147483647 w 849"/>
              <a:gd name="T1" fmla="*/ 0 h 1133"/>
              <a:gd name="T2" fmla="*/ 2147483647 w 849"/>
              <a:gd name="T3" fmla="*/ 2147483647 h 1133"/>
              <a:gd name="T4" fmla="*/ 2147483647 w 849"/>
              <a:gd name="T5" fmla="*/ 2147483647 h 1133"/>
              <a:gd name="T6" fmla="*/ 2147483647 w 849"/>
              <a:gd name="T7" fmla="*/ 2147483647 h 1133"/>
              <a:gd name="T8" fmla="*/ 2147483647 w 849"/>
              <a:gd name="T9" fmla="*/ 2147483647 h 1133"/>
              <a:gd name="T10" fmla="*/ 2147483647 w 849"/>
              <a:gd name="T11" fmla="*/ 2147483647 h 1133"/>
              <a:gd name="T12" fmla="*/ 0 w 849"/>
              <a:gd name="T13" fmla="*/ 2147483647 h 1133"/>
              <a:gd name="T14" fmla="*/ 2147483647 w 849"/>
              <a:gd name="T15" fmla="*/ 0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283" y="0"/>
                </a:moveTo>
                <a:cubicBezTo>
                  <a:pt x="595" y="0"/>
                  <a:pt x="849" y="253"/>
                  <a:pt x="849" y="567"/>
                </a:cubicBezTo>
                <a:cubicBezTo>
                  <a:pt x="849" y="880"/>
                  <a:pt x="595" y="1133"/>
                  <a:pt x="283" y="1133"/>
                </a:cubicBezTo>
                <a:cubicBezTo>
                  <a:pt x="283" y="1133"/>
                  <a:pt x="283" y="1133"/>
                  <a:pt x="283" y="1133"/>
                </a:cubicBezTo>
                <a:cubicBezTo>
                  <a:pt x="439" y="1133"/>
                  <a:pt x="566" y="1007"/>
                  <a:pt x="566" y="851"/>
                </a:cubicBezTo>
                <a:cubicBezTo>
                  <a:pt x="566" y="694"/>
                  <a:pt x="439" y="567"/>
                  <a:pt x="283" y="567"/>
                </a:cubicBezTo>
                <a:cubicBezTo>
                  <a:pt x="127" y="567"/>
                  <a:pt x="0" y="440"/>
                  <a:pt x="0" y="283"/>
                </a:cubicBezTo>
                <a:cubicBezTo>
                  <a:pt x="0" y="127"/>
                  <a:pt x="127" y="0"/>
                  <a:pt x="283" y="0"/>
                </a:cubicBezTo>
                <a:close/>
              </a:path>
            </a:pathLst>
          </a:custGeom>
          <a:solidFill>
            <a:schemeClr val="accent5">
              <a:lumMod val="40000"/>
              <a:lumOff val="60000"/>
            </a:schemeClr>
          </a:solidFill>
          <a:ln w="317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pPr>
              <a:defRPr/>
            </a:pPr>
            <a:endParaRPr lang="fr-FR" dirty="0">
              <a:latin typeface="Arial" charset="0"/>
              <a:cs typeface="Arial" charset="0"/>
            </a:endParaRPr>
          </a:p>
        </p:txBody>
      </p:sp>
      <p:sp>
        <p:nvSpPr>
          <p:cNvPr id="39" name="Freeform 4">
            <a:extLst>
              <a:ext uri="{FF2B5EF4-FFF2-40B4-BE49-F238E27FC236}">
                <a16:creationId xmlns:a16="http://schemas.microsoft.com/office/drawing/2014/main" id="{BAFBCF06-9D35-4BF7-B1DA-7054AC6E7EAB}"/>
              </a:ext>
            </a:extLst>
          </p:cNvPr>
          <p:cNvSpPr>
            <a:spLocks/>
          </p:cNvSpPr>
          <p:nvPr/>
        </p:nvSpPr>
        <p:spPr bwMode="auto">
          <a:xfrm>
            <a:off x="4146129" y="2504199"/>
            <a:ext cx="2420937" cy="3238500"/>
          </a:xfrm>
          <a:custGeom>
            <a:avLst/>
            <a:gdLst>
              <a:gd name="T0" fmla="*/ 2147483647 w 849"/>
              <a:gd name="T1" fmla="*/ 2147483647 h 1133"/>
              <a:gd name="T2" fmla="*/ 0 w 849"/>
              <a:gd name="T3" fmla="*/ 2147483647 h 1133"/>
              <a:gd name="T4" fmla="*/ 2147483647 w 849"/>
              <a:gd name="T5" fmla="*/ 0 h 1133"/>
              <a:gd name="T6" fmla="*/ 2147483647 w 849"/>
              <a:gd name="T7" fmla="*/ 0 h 1133"/>
              <a:gd name="T8" fmla="*/ 2147483647 w 849"/>
              <a:gd name="T9" fmla="*/ 2147483647 h 1133"/>
              <a:gd name="T10" fmla="*/ 2147483647 w 849"/>
              <a:gd name="T11" fmla="*/ 2147483647 h 1133"/>
              <a:gd name="T12" fmla="*/ 2147483647 w 849"/>
              <a:gd name="T13" fmla="*/ 2147483647 h 1133"/>
              <a:gd name="T14" fmla="*/ 2147483647 w 849"/>
              <a:gd name="T15" fmla="*/ 2147483647 h 1133"/>
              <a:gd name="T16" fmla="*/ 0 60000 65536"/>
              <a:gd name="T17" fmla="*/ 0 60000 65536"/>
              <a:gd name="T18" fmla="*/ 0 60000 65536"/>
              <a:gd name="T19" fmla="*/ 0 60000 65536"/>
              <a:gd name="T20" fmla="*/ 0 60000 65536"/>
              <a:gd name="T21" fmla="*/ 0 60000 65536"/>
              <a:gd name="T22" fmla="*/ 0 60000 65536"/>
              <a:gd name="T23" fmla="*/ 0 60000 65536"/>
              <a:gd name="T24" fmla="*/ 0 w 849"/>
              <a:gd name="T25" fmla="*/ 0 h 1133"/>
              <a:gd name="T26" fmla="*/ 849 w 849"/>
              <a:gd name="T27" fmla="*/ 1133 h 113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49" h="1133">
                <a:moveTo>
                  <a:pt x="566" y="1133"/>
                </a:moveTo>
                <a:cubicBezTo>
                  <a:pt x="254" y="1133"/>
                  <a:pt x="0" y="880"/>
                  <a:pt x="0" y="567"/>
                </a:cubicBezTo>
                <a:cubicBezTo>
                  <a:pt x="0" y="253"/>
                  <a:pt x="254" y="0"/>
                  <a:pt x="566" y="0"/>
                </a:cubicBezTo>
                <a:cubicBezTo>
                  <a:pt x="566" y="0"/>
                  <a:pt x="566" y="0"/>
                  <a:pt x="566" y="0"/>
                </a:cubicBezTo>
                <a:cubicBezTo>
                  <a:pt x="410" y="0"/>
                  <a:pt x="283" y="126"/>
                  <a:pt x="283" y="282"/>
                </a:cubicBezTo>
                <a:cubicBezTo>
                  <a:pt x="283" y="439"/>
                  <a:pt x="410" y="566"/>
                  <a:pt x="566" y="566"/>
                </a:cubicBezTo>
                <a:cubicBezTo>
                  <a:pt x="722" y="566"/>
                  <a:pt x="849" y="693"/>
                  <a:pt x="849" y="850"/>
                </a:cubicBezTo>
                <a:cubicBezTo>
                  <a:pt x="849" y="1006"/>
                  <a:pt x="722" y="1133"/>
                  <a:pt x="566" y="1133"/>
                </a:cubicBezTo>
                <a:close/>
              </a:path>
            </a:pathLst>
          </a:custGeom>
          <a:solidFill>
            <a:schemeClr val="bg1">
              <a:lumMod val="95000"/>
            </a:schemeClr>
          </a:solidFill>
          <a:ln w="3175" algn="ctr">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endParaRPr lang="fr-FR" dirty="0"/>
          </a:p>
          <a:p>
            <a:endParaRPr lang="fr-FR" dirty="0"/>
          </a:p>
          <a:p>
            <a:endParaRPr lang="fr-FR" dirty="0"/>
          </a:p>
          <a:p>
            <a:endParaRPr lang="fr-FR" dirty="0"/>
          </a:p>
          <a:p>
            <a:endParaRPr lang="fr-FR" dirty="0"/>
          </a:p>
          <a:p>
            <a:r>
              <a:rPr lang="fr-FR" b="1" i="1" dirty="0">
                <a:latin typeface="Palatino Linotype" panose="02040502050505030304" pitchFamily="18" charset="0"/>
              </a:rPr>
              <a:t>               QQOQCP</a:t>
            </a:r>
          </a:p>
        </p:txBody>
      </p:sp>
      <p:sp>
        <p:nvSpPr>
          <p:cNvPr id="2" name="Espace réservé du numéro de diapositive 1">
            <a:extLst>
              <a:ext uri="{FF2B5EF4-FFF2-40B4-BE49-F238E27FC236}">
                <a16:creationId xmlns:a16="http://schemas.microsoft.com/office/drawing/2014/main" id="{B50ED974-0B3A-4312-9098-924B15A28C29}"/>
              </a:ext>
            </a:extLst>
          </p:cNvPr>
          <p:cNvSpPr>
            <a:spLocks noGrp="1"/>
          </p:cNvSpPr>
          <p:nvPr>
            <p:ph type="sldNum" sz="quarter" idx="12"/>
          </p:nvPr>
        </p:nvSpPr>
        <p:spPr/>
        <p:txBody>
          <a:bodyPr/>
          <a:lstStyle/>
          <a:p>
            <a:fld id="{C309CD6B-19A4-44FC-9307-E147573B8CC9}" type="slidenum">
              <a:rPr lang="en-US" smtClean="0"/>
              <a:t>15</a:t>
            </a:fld>
            <a:endParaRPr lang="en-US"/>
          </a:p>
        </p:txBody>
      </p:sp>
    </p:spTree>
    <p:extLst>
      <p:ext uri="{BB962C8B-B14F-4D97-AF65-F5344CB8AC3E}">
        <p14:creationId xmlns:p14="http://schemas.microsoft.com/office/powerpoint/2010/main" val="157955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42" presetClass="entr" presetSubtype="0" fill="hold" grpId="2" nodeType="withEffect">
                                  <p:stCondLst>
                                    <p:cond delay="0"/>
                                  </p:stCondLst>
                                  <p:childTnLst>
                                    <p:set>
                                      <p:cBhvr>
                                        <p:cTn id="8" dur="1" fill="hold">
                                          <p:stCondLst>
                                            <p:cond delay="0"/>
                                          </p:stCondLst>
                                        </p:cTn>
                                        <p:tgtEl>
                                          <p:spTgt spid="39"/>
                                        </p:tgtEl>
                                        <p:attrNameLst>
                                          <p:attrName>style.visibility</p:attrName>
                                        </p:attrNameLst>
                                      </p:cBhvr>
                                      <p:to>
                                        <p:strVal val="visible"/>
                                      </p:to>
                                    </p:set>
                                    <p:animEffect transition="in" filter="fade">
                                      <p:cBhvr>
                                        <p:cTn id="9" dur="750"/>
                                        <p:tgtEl>
                                          <p:spTgt spid="39"/>
                                        </p:tgtEl>
                                      </p:cBhvr>
                                    </p:animEffect>
                                    <p:anim calcmode="lin" valueType="num">
                                      <p:cBhvr>
                                        <p:cTn id="10" dur="750" fill="hold"/>
                                        <p:tgtEl>
                                          <p:spTgt spid="39"/>
                                        </p:tgtEl>
                                        <p:attrNameLst>
                                          <p:attrName>ppt_x</p:attrName>
                                        </p:attrNameLst>
                                      </p:cBhvr>
                                      <p:tavLst>
                                        <p:tav tm="0">
                                          <p:val>
                                            <p:strVal val="#ppt_x"/>
                                          </p:val>
                                        </p:tav>
                                        <p:tav tm="100000">
                                          <p:val>
                                            <p:strVal val="#ppt_x"/>
                                          </p:val>
                                        </p:tav>
                                      </p:tavLst>
                                    </p:anim>
                                    <p:anim calcmode="lin" valueType="num">
                                      <p:cBhvr>
                                        <p:cTn id="11" dur="750" fill="hold"/>
                                        <p:tgtEl>
                                          <p:spTgt spid="39"/>
                                        </p:tgtEl>
                                        <p:attrNameLst>
                                          <p:attrName>ppt_y</p:attrName>
                                        </p:attrNameLst>
                                      </p:cBhvr>
                                      <p:tavLst>
                                        <p:tav tm="0">
                                          <p:val>
                                            <p:strVal val="#ppt_y+.1"/>
                                          </p:val>
                                        </p:tav>
                                        <p:tav tm="100000">
                                          <p:val>
                                            <p:strVal val="#ppt_y"/>
                                          </p:val>
                                        </p:tav>
                                      </p:tavLst>
                                    </p:anim>
                                  </p:childTnLst>
                                </p:cTn>
                              </p:par>
                              <p:par>
                                <p:cTn id="12" presetID="35" presetClass="path" presetSubtype="0" accel="50000" decel="50000" fill="hold" grpId="0" nodeType="withEffect">
                                  <p:stCondLst>
                                    <p:cond delay="0"/>
                                  </p:stCondLst>
                                  <p:childTnLst>
                                    <p:animMotion origin="layout" path="M -2.91667E-6 2.59259E-6 L -0.25 2.59259E-6 " pathEditMode="relative" rAng="0" ptsTypes="AA">
                                      <p:cBhvr>
                                        <p:cTn id="13" dur="2000" fill="hold"/>
                                        <p:tgtEl>
                                          <p:spTgt spid="39"/>
                                        </p:tgtEl>
                                        <p:attrNameLst>
                                          <p:attrName>ppt_x</p:attrName>
                                          <p:attrName>ppt_y</p:attrName>
                                        </p:attrNameLst>
                                      </p:cBhvr>
                                      <p:rCtr x="-12500" y="0"/>
                                    </p:animMotion>
                                  </p:childTnLst>
                                </p:cTn>
                              </p:par>
                              <p:par>
                                <p:cTn id="14" presetID="10" presetClass="exit" presetSubtype="0" fill="hold" grpId="1" nodeType="withEffect">
                                  <p:stCondLst>
                                    <p:cond delay="500"/>
                                  </p:stCondLst>
                                  <p:childTnLst>
                                    <p:animEffect transition="out" filter="fade">
                                      <p:cBhvr>
                                        <p:cTn id="15" dur="500"/>
                                        <p:tgtEl>
                                          <p:spTgt spid="39"/>
                                        </p:tgtEl>
                                      </p:cBhvr>
                                    </p:animEffect>
                                    <p:set>
                                      <p:cBhvr>
                                        <p:cTn id="16" dur="1" fill="hold">
                                          <p:stCondLst>
                                            <p:cond delay="499"/>
                                          </p:stCondLst>
                                        </p:cTn>
                                        <p:tgtEl>
                                          <p:spTgt spid="39"/>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50" presetClass="path" presetSubtype="0" accel="50000" decel="50000" fill="hold" grpId="1" nodeType="withEffect">
                                  <p:stCondLst>
                                    <p:cond delay="0"/>
                                  </p:stCondLst>
                                  <p:childTnLst>
                                    <p:animMotion origin="layout" path="M -0.00013 2.96296E-6 L -0.17787 2.96296E-6 C -0.25755 2.96296E-6 -0.3556 0.06713 -0.3556 0.12222 L -0.3556 0.24514 " pathEditMode="relative" rAng="0" ptsTypes="AAAA">
                                      <p:cBhvr>
                                        <p:cTn id="21" dur="2000" fill="hold"/>
                                        <p:tgtEl>
                                          <p:spTgt spid="36"/>
                                        </p:tgtEl>
                                        <p:attrNameLst>
                                          <p:attrName>ppt_x</p:attrName>
                                          <p:attrName>ppt_y</p:attrName>
                                        </p:attrNameLst>
                                      </p:cBhvr>
                                      <p:rCtr x="-17773" y="12245"/>
                                    </p:animMotion>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50" presetClass="path" presetSubtype="0" accel="50000" decel="50000" fill="hold" grpId="1" nodeType="withEffect">
                                  <p:stCondLst>
                                    <p:cond delay="0"/>
                                  </p:stCondLst>
                                  <p:childTnLst>
                                    <p:animMotion origin="layout" path="M 2.70833E-6 2.96296E-6 L -0.178 2.96296E-6 C -0.25742 2.96296E-6 -0.35534 0.03889 -0.35534 0.0706 L -0.35534 0.1419 " pathEditMode="relative" rAng="0" ptsTypes="AAAA">
                                      <p:cBhvr>
                                        <p:cTn id="26" dur="2000" fill="hold"/>
                                        <p:tgtEl>
                                          <p:spTgt spid="35"/>
                                        </p:tgtEl>
                                        <p:attrNameLst>
                                          <p:attrName>ppt_x</p:attrName>
                                          <p:attrName>ppt_y</p:attrName>
                                        </p:attrNameLst>
                                      </p:cBhvr>
                                      <p:rCtr x="-17773" y="7083"/>
                                    </p:animMotion>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50" presetClass="path" presetSubtype="0" accel="50000" decel="50000" fill="hold" grpId="1" nodeType="withEffect">
                                  <p:stCondLst>
                                    <p:cond delay="0"/>
                                  </p:stCondLst>
                                  <p:childTnLst>
                                    <p:animMotion origin="layout" path="M 0.00039 2.96296E-6 L -0.178 2.96296E-6 C -0.25742 2.96296E-6 -0.35534 0.01088 -0.35534 0.0199 L -0.35534 0.03981 " pathEditMode="relative" rAng="0" ptsTypes="AAAA">
                                      <p:cBhvr>
                                        <p:cTn id="31" dur="2000" fill="hold"/>
                                        <p:tgtEl>
                                          <p:spTgt spid="34"/>
                                        </p:tgtEl>
                                        <p:attrNameLst>
                                          <p:attrName>ppt_x</p:attrName>
                                          <p:attrName>ppt_y</p:attrName>
                                        </p:attrNameLst>
                                      </p:cBhvr>
                                      <p:rCtr x="-17786" y="1991"/>
                                    </p:animMotion>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43" presetClass="path" presetSubtype="0" accel="50000" decel="50000" fill="hold" grpId="1" nodeType="withEffect">
                                  <p:stCondLst>
                                    <p:cond delay="0"/>
                                  </p:stCondLst>
                                  <p:childTnLst>
                                    <p:animMotion origin="layout" path="M 2.70833E-6 2.96296E-6 L -0.17735 2.96296E-6 C -0.25677 2.96296E-6 -0.35456 -0.0169 -0.35456 -0.03033 L -0.35456 -0.06019 " pathEditMode="relative" rAng="0" ptsTypes="AAAA">
                                      <p:cBhvr>
                                        <p:cTn id="36" dur="2000" fill="hold"/>
                                        <p:tgtEl>
                                          <p:spTgt spid="33"/>
                                        </p:tgtEl>
                                        <p:attrNameLst>
                                          <p:attrName>ppt_x</p:attrName>
                                          <p:attrName>ppt_y</p:attrName>
                                        </p:attrNameLst>
                                      </p:cBhvr>
                                      <p:rCtr x="-17734" y="-3009"/>
                                    </p:animMotion>
                                  </p:childTnLst>
                                </p:cTn>
                              </p:par>
                              <p:par>
                                <p:cTn id="37" presetID="10"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43" presetClass="path" presetSubtype="0" accel="50000" decel="50000" fill="hold" grpId="1" nodeType="withEffect">
                                  <p:stCondLst>
                                    <p:cond delay="0"/>
                                  </p:stCondLst>
                                  <p:childTnLst>
                                    <p:animMotion origin="layout" path="M 2.70833E-6 2.96296E-6 L -0.17735 2.96296E-6 C -0.25677 2.96296E-6 -0.35456 -0.04445 -0.35456 -0.08033 L -0.35456 -0.16019 " pathEditMode="relative" rAng="0" ptsTypes="AAAA">
                                      <p:cBhvr>
                                        <p:cTn id="41" dur="2000" fill="hold"/>
                                        <p:tgtEl>
                                          <p:spTgt spid="32"/>
                                        </p:tgtEl>
                                        <p:attrNameLst>
                                          <p:attrName>ppt_x</p:attrName>
                                          <p:attrName>ppt_y</p:attrName>
                                        </p:attrNameLst>
                                      </p:cBhvr>
                                      <p:rCtr x="-17734" y="-8009"/>
                                    </p:animMotion>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43" presetClass="path" presetSubtype="0" accel="50000" decel="50000" fill="hold" grpId="1" nodeType="withEffect">
                                  <p:stCondLst>
                                    <p:cond delay="0"/>
                                  </p:stCondLst>
                                  <p:childTnLst>
                                    <p:animMotion origin="layout" path="M 2.70833E-6 2.96296E-6 L -0.17735 2.96296E-6 C -0.25677 2.96296E-6 -0.35456 -0.0713 -0.35456 -0.12917 L -0.35456 -0.25787 " pathEditMode="relative" rAng="0" ptsTypes="AAAA">
                                      <p:cBhvr>
                                        <p:cTn id="46" dur="2000" fill="hold"/>
                                        <p:tgtEl>
                                          <p:spTgt spid="37"/>
                                        </p:tgtEl>
                                        <p:attrNameLst>
                                          <p:attrName>ppt_x</p:attrName>
                                          <p:attrName>ppt_y</p:attrName>
                                        </p:attrNameLst>
                                      </p:cBhvr>
                                      <p:rCtr x="-17734" y="-12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9" grpId="0" animBg="1"/>
      <p:bldP spid="39" grpId="1" animBg="1"/>
      <p:bldP spid="39"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21">
            <a:extLst>
              <a:ext uri="{FF2B5EF4-FFF2-40B4-BE49-F238E27FC236}">
                <a16:creationId xmlns:a16="http://schemas.microsoft.com/office/drawing/2014/main" id="{E982A3B2-2916-4384-9C0E-BC1A99D069C0}"/>
              </a:ext>
            </a:extLst>
          </p:cNvPr>
          <p:cNvGrpSpPr/>
          <p:nvPr/>
        </p:nvGrpSpPr>
        <p:grpSpPr>
          <a:xfrm>
            <a:off x="11284123" y="1568618"/>
            <a:ext cx="907877" cy="5289382"/>
            <a:chOff x="11284123" y="1568618"/>
            <a:chExt cx="907877" cy="5289382"/>
          </a:xfrm>
          <a:solidFill>
            <a:srgbClr val="C00000"/>
          </a:solidFill>
        </p:grpSpPr>
        <p:cxnSp>
          <p:nvCxnSpPr>
            <p:cNvPr id="63" name="Straight Connector 15">
              <a:extLst>
                <a:ext uri="{FF2B5EF4-FFF2-40B4-BE49-F238E27FC236}">
                  <a16:creationId xmlns:a16="http://schemas.microsoft.com/office/drawing/2014/main" id="{483E9A07-6A95-44B9-A0B6-4903EA91FB2D}"/>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64" name="Straight Connector 17">
              <a:extLst>
                <a:ext uri="{FF2B5EF4-FFF2-40B4-BE49-F238E27FC236}">
                  <a16:creationId xmlns:a16="http://schemas.microsoft.com/office/drawing/2014/main" id="{33A3A698-920A-49C6-8F2A-560B2FE504FF}"/>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65" name="Triangle 20">
              <a:extLst>
                <a:ext uri="{FF2B5EF4-FFF2-40B4-BE49-F238E27FC236}">
                  <a16:creationId xmlns:a16="http://schemas.microsoft.com/office/drawing/2014/main" id="{BBF3341F-6A5A-481C-99CA-EDB620658472}"/>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66" name="Group 22">
            <a:extLst>
              <a:ext uri="{FF2B5EF4-FFF2-40B4-BE49-F238E27FC236}">
                <a16:creationId xmlns:a16="http://schemas.microsoft.com/office/drawing/2014/main" id="{2875A4EC-C0A1-4FE7-954C-5F0FC5533D2A}"/>
              </a:ext>
            </a:extLst>
          </p:cNvPr>
          <p:cNvGrpSpPr/>
          <p:nvPr/>
        </p:nvGrpSpPr>
        <p:grpSpPr>
          <a:xfrm flipH="1">
            <a:off x="-12687" y="1597193"/>
            <a:ext cx="907877" cy="5289382"/>
            <a:chOff x="11284123" y="1568618"/>
            <a:chExt cx="907877" cy="5289382"/>
          </a:xfrm>
          <a:solidFill>
            <a:srgbClr val="C00000"/>
          </a:solidFill>
        </p:grpSpPr>
        <p:cxnSp>
          <p:nvCxnSpPr>
            <p:cNvPr id="67" name="Straight Connector 23">
              <a:extLst>
                <a:ext uri="{FF2B5EF4-FFF2-40B4-BE49-F238E27FC236}">
                  <a16:creationId xmlns:a16="http://schemas.microsoft.com/office/drawing/2014/main" id="{631DBA59-32B1-46EB-A9A2-7F6413E28369}"/>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68" name="Straight Connector 24">
              <a:extLst>
                <a:ext uri="{FF2B5EF4-FFF2-40B4-BE49-F238E27FC236}">
                  <a16:creationId xmlns:a16="http://schemas.microsoft.com/office/drawing/2014/main" id="{78048A71-56EE-40B9-892F-12B55B862201}"/>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69" name="Triangle 20">
              <a:extLst>
                <a:ext uri="{FF2B5EF4-FFF2-40B4-BE49-F238E27FC236}">
                  <a16:creationId xmlns:a16="http://schemas.microsoft.com/office/drawing/2014/main" id="{4447C5F3-438F-46C3-B6CC-19F878245E82}"/>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71" name="Group 2">
            <a:extLst>
              <a:ext uri="{FF2B5EF4-FFF2-40B4-BE49-F238E27FC236}">
                <a16:creationId xmlns:a16="http://schemas.microsoft.com/office/drawing/2014/main" id="{B4CA3F64-24B2-4FE1-A903-DDE4BC89DC62}"/>
              </a:ext>
            </a:extLst>
          </p:cNvPr>
          <p:cNvGrpSpPr/>
          <p:nvPr/>
        </p:nvGrpSpPr>
        <p:grpSpPr>
          <a:xfrm>
            <a:off x="113414" y="106325"/>
            <a:ext cx="7977831" cy="850602"/>
            <a:chOff x="113414" y="106325"/>
            <a:chExt cx="4786423" cy="850602"/>
          </a:xfrm>
        </p:grpSpPr>
        <p:sp>
          <p:nvSpPr>
            <p:cNvPr id="72" name="Arrow: Chevron 3">
              <a:extLst>
                <a:ext uri="{FF2B5EF4-FFF2-40B4-BE49-F238E27FC236}">
                  <a16:creationId xmlns:a16="http://schemas.microsoft.com/office/drawing/2014/main" id="{D6F9C0D2-66C5-47D1-872D-87B6F640938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3" name="Arrow: Chevron 6">
              <a:extLst>
                <a:ext uri="{FF2B5EF4-FFF2-40B4-BE49-F238E27FC236}">
                  <a16:creationId xmlns:a16="http://schemas.microsoft.com/office/drawing/2014/main" id="{61310EFF-F697-47DC-8627-1DA80B3699D5}"/>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sp>
        <p:nvSpPr>
          <p:cNvPr id="74" name="Arrow: Chevron 4">
            <a:extLst>
              <a:ext uri="{FF2B5EF4-FFF2-40B4-BE49-F238E27FC236}">
                <a16:creationId xmlns:a16="http://schemas.microsoft.com/office/drawing/2014/main" id="{95B57355-178B-47BC-AEF2-34EE0B4C33A1}"/>
              </a:ext>
            </a:extLst>
          </p:cNvPr>
          <p:cNvSpPr/>
          <p:nvPr/>
        </p:nvSpPr>
        <p:spPr>
          <a:xfrm>
            <a:off x="8091146" y="116954"/>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5" name="Hexagon 19">
            <a:extLst>
              <a:ext uri="{FF2B5EF4-FFF2-40B4-BE49-F238E27FC236}">
                <a16:creationId xmlns:a16="http://schemas.microsoft.com/office/drawing/2014/main" id="{68434CE2-555D-4FFD-982D-BC73681B3F72}"/>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DÉFINIR</a:t>
            </a:r>
          </a:p>
        </p:txBody>
      </p:sp>
      <p:sp>
        <p:nvSpPr>
          <p:cNvPr id="76" name="Round Same Side Corner Rectangle 1">
            <a:extLst>
              <a:ext uri="{FF2B5EF4-FFF2-40B4-BE49-F238E27FC236}">
                <a16:creationId xmlns:a16="http://schemas.microsoft.com/office/drawing/2014/main" id="{58DD3680-CC69-412D-A2F5-A0F519D5BD32}"/>
              </a:ext>
            </a:extLst>
          </p:cNvPr>
          <p:cNvSpPr/>
          <p:nvPr/>
        </p:nvSpPr>
        <p:spPr>
          <a:xfrm>
            <a:off x="4059580" y="1147864"/>
            <a:ext cx="4075890" cy="49611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cs typeface="Angsana New" panose="02020603050405020304" pitchFamily="18" charset="-34"/>
              </a:rPr>
              <a:t>Diagramme QQOQCC </a:t>
            </a:r>
          </a:p>
        </p:txBody>
      </p:sp>
      <p:sp>
        <p:nvSpPr>
          <p:cNvPr id="77" name="Rectangle à coins arrondis 44">
            <a:extLst>
              <a:ext uri="{FF2B5EF4-FFF2-40B4-BE49-F238E27FC236}">
                <a16:creationId xmlns:a16="http://schemas.microsoft.com/office/drawing/2014/main" id="{CEA98AC9-8C3D-45A4-84A3-D7E2A84C0EF0}"/>
              </a:ext>
            </a:extLst>
          </p:cNvPr>
          <p:cNvSpPr/>
          <p:nvPr/>
        </p:nvSpPr>
        <p:spPr>
          <a:xfrm>
            <a:off x="983127" y="5561062"/>
            <a:ext cx="1681713" cy="550975"/>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Pourquoi?</a:t>
            </a:r>
          </a:p>
        </p:txBody>
      </p:sp>
      <p:sp>
        <p:nvSpPr>
          <p:cNvPr id="78" name="Rectangle à coins arrondis 40">
            <a:extLst>
              <a:ext uri="{FF2B5EF4-FFF2-40B4-BE49-F238E27FC236}">
                <a16:creationId xmlns:a16="http://schemas.microsoft.com/office/drawing/2014/main" id="{D8C1FFAE-CF4E-4A3A-B87D-C6CBA7A3851F}"/>
              </a:ext>
            </a:extLst>
          </p:cNvPr>
          <p:cNvSpPr/>
          <p:nvPr/>
        </p:nvSpPr>
        <p:spPr>
          <a:xfrm>
            <a:off x="991149" y="2784324"/>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Quoi?</a:t>
            </a:r>
          </a:p>
        </p:txBody>
      </p:sp>
      <p:sp>
        <p:nvSpPr>
          <p:cNvPr id="79" name="Rectangle à coins arrondis 41">
            <a:extLst>
              <a:ext uri="{FF2B5EF4-FFF2-40B4-BE49-F238E27FC236}">
                <a16:creationId xmlns:a16="http://schemas.microsoft.com/office/drawing/2014/main" id="{CC47F9C7-B5BB-4C49-995B-7F67F8E7E831}"/>
              </a:ext>
            </a:extLst>
          </p:cNvPr>
          <p:cNvSpPr/>
          <p:nvPr/>
        </p:nvSpPr>
        <p:spPr>
          <a:xfrm>
            <a:off x="991149" y="3469483"/>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Où?</a:t>
            </a:r>
          </a:p>
        </p:txBody>
      </p:sp>
      <p:sp>
        <p:nvSpPr>
          <p:cNvPr id="80" name="Rectangle à coins arrondis 42">
            <a:extLst>
              <a:ext uri="{FF2B5EF4-FFF2-40B4-BE49-F238E27FC236}">
                <a16:creationId xmlns:a16="http://schemas.microsoft.com/office/drawing/2014/main" id="{3C00A415-B811-4C1C-A10F-28755E14BA4F}"/>
              </a:ext>
            </a:extLst>
          </p:cNvPr>
          <p:cNvSpPr/>
          <p:nvPr/>
        </p:nvSpPr>
        <p:spPr>
          <a:xfrm>
            <a:off x="983127" y="4158654"/>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Quand?</a:t>
            </a:r>
          </a:p>
        </p:txBody>
      </p:sp>
      <p:sp>
        <p:nvSpPr>
          <p:cNvPr id="81" name="Rectangle à coins arrondis 43">
            <a:extLst>
              <a:ext uri="{FF2B5EF4-FFF2-40B4-BE49-F238E27FC236}">
                <a16:creationId xmlns:a16="http://schemas.microsoft.com/office/drawing/2014/main" id="{E2FA4723-D28A-46FB-9708-1944564C5E22}"/>
              </a:ext>
            </a:extLst>
          </p:cNvPr>
          <p:cNvSpPr/>
          <p:nvPr/>
        </p:nvSpPr>
        <p:spPr>
          <a:xfrm>
            <a:off x="983127" y="4859858"/>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Comment?</a:t>
            </a:r>
          </a:p>
        </p:txBody>
      </p:sp>
      <p:sp>
        <p:nvSpPr>
          <p:cNvPr id="82" name="Rectangle à coins arrondis 9">
            <a:extLst>
              <a:ext uri="{FF2B5EF4-FFF2-40B4-BE49-F238E27FC236}">
                <a16:creationId xmlns:a16="http://schemas.microsoft.com/office/drawing/2014/main" id="{0438CF96-B72A-4235-B04D-71571E985531}"/>
              </a:ext>
            </a:extLst>
          </p:cNvPr>
          <p:cNvSpPr/>
          <p:nvPr/>
        </p:nvSpPr>
        <p:spPr>
          <a:xfrm>
            <a:off x="991149" y="2115204"/>
            <a:ext cx="1681713" cy="543697"/>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t>Qui?</a:t>
            </a:r>
          </a:p>
        </p:txBody>
      </p:sp>
      <p:sp>
        <p:nvSpPr>
          <p:cNvPr id="83" name="Rectangle avec coins arrondis en diagonale 1">
            <a:extLst>
              <a:ext uri="{FF2B5EF4-FFF2-40B4-BE49-F238E27FC236}">
                <a16:creationId xmlns:a16="http://schemas.microsoft.com/office/drawing/2014/main" id="{FFF5F349-41A7-4EC7-A077-92B5A065FF52}"/>
              </a:ext>
            </a:extLst>
          </p:cNvPr>
          <p:cNvSpPr/>
          <p:nvPr/>
        </p:nvSpPr>
        <p:spPr>
          <a:xfrm>
            <a:off x="4431659" y="2479402"/>
            <a:ext cx="5410931" cy="2952717"/>
          </a:xfrm>
          <a:prstGeom prst="round2Diag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lvl="0" algn="ctr">
              <a:defRPr/>
            </a:pPr>
            <a:r>
              <a:rPr lang="fr-FR" sz="2000" b="1" dirty="0">
                <a:solidFill>
                  <a:prstClr val="black"/>
                </a:solidFill>
                <a:latin typeface="Times New Roman" panose="02020603050405020304" pitchFamily="18" charset="0"/>
                <a:cs typeface="Times New Roman" panose="02020603050405020304" pitchFamily="18" charset="0"/>
              </a:rPr>
              <a:t>Qui est concerné par le problème ?</a:t>
            </a:r>
          </a:p>
          <a:p>
            <a:pPr lvl="0" algn="ctr">
              <a:defRPr/>
            </a:pPr>
            <a:endParaRPr lang="fr-FR" sz="2000" b="1" dirty="0">
              <a:solidFill>
                <a:prstClr val="black"/>
              </a:solidFill>
              <a:latin typeface="Times New Roman" panose="02020603050405020304" pitchFamily="18" charset="0"/>
              <a:cs typeface="Times New Roman" panose="02020603050405020304" pitchFamily="18" charset="0"/>
            </a:endParaRPr>
          </a:p>
          <a:p>
            <a:pPr lvl="0" algn="ctr"/>
            <a:r>
              <a:rPr lang="fr-FR" sz="2000" dirty="0">
                <a:solidFill>
                  <a:prstClr val="black"/>
                </a:solidFill>
                <a:latin typeface="Times New Roman" panose="02020603050405020304" pitchFamily="18" charset="0"/>
                <a:cs typeface="Times New Roman" panose="02020603050405020304" pitchFamily="18" charset="0"/>
              </a:rPr>
              <a:t>Département technique</a:t>
            </a:r>
          </a:p>
        </p:txBody>
      </p:sp>
      <p:sp>
        <p:nvSpPr>
          <p:cNvPr id="84" name="Rectangle avec coins arrondis en diagonale 28">
            <a:extLst>
              <a:ext uri="{FF2B5EF4-FFF2-40B4-BE49-F238E27FC236}">
                <a16:creationId xmlns:a16="http://schemas.microsoft.com/office/drawing/2014/main" id="{D02CDDAF-6471-4BC7-85A5-0C18374505F4}"/>
              </a:ext>
            </a:extLst>
          </p:cNvPr>
          <p:cNvSpPr/>
          <p:nvPr/>
        </p:nvSpPr>
        <p:spPr>
          <a:xfrm>
            <a:off x="4429014" y="2490062"/>
            <a:ext cx="5410931" cy="2952717"/>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fr-FR" sz="2400" b="1" dirty="0">
                <a:solidFill>
                  <a:prstClr val="black"/>
                </a:solidFill>
                <a:latin typeface="Times New Roman" panose="02020603050405020304" pitchFamily="18" charset="0"/>
                <a:cs typeface="Times New Roman" panose="02020603050405020304" pitchFamily="18" charset="0"/>
              </a:rPr>
              <a:t>De quoi s’agit-il ? </a:t>
            </a:r>
          </a:p>
          <a:p>
            <a:pPr lvl="0" algn="ctr"/>
            <a:endParaRPr lang="fr-FR" sz="2400" dirty="0">
              <a:solidFill>
                <a:prstClr val="black"/>
              </a:solidFill>
              <a:latin typeface="Times New Roman" panose="02020603050405020304" pitchFamily="18" charset="0"/>
              <a:cs typeface="Times New Roman" panose="02020603050405020304" pitchFamily="18" charset="0"/>
            </a:endParaRPr>
          </a:p>
          <a:p>
            <a:pPr lvl="0" algn="ctr"/>
            <a:r>
              <a:rPr lang="fr-FR" sz="2000" dirty="0">
                <a:solidFill>
                  <a:prstClr val="black"/>
                </a:solidFill>
                <a:latin typeface="Times New Roman" panose="02020603050405020304" pitchFamily="18" charset="0"/>
                <a:cs typeface="Times New Roman" panose="02020603050405020304" pitchFamily="18" charset="0"/>
              </a:rPr>
              <a:t>Optimiser l’activité technique</a:t>
            </a:r>
            <a:endParaRPr lang="fr-FR" dirty="0">
              <a:latin typeface="Times New Roman" panose="02020603050405020304" pitchFamily="18" charset="0"/>
              <a:cs typeface="Times New Roman" panose="02020603050405020304" pitchFamily="18" charset="0"/>
            </a:endParaRPr>
          </a:p>
        </p:txBody>
      </p:sp>
      <p:sp>
        <p:nvSpPr>
          <p:cNvPr id="85" name="Rectangle avec coins arrondis en diagonale 31">
            <a:extLst>
              <a:ext uri="{FF2B5EF4-FFF2-40B4-BE49-F238E27FC236}">
                <a16:creationId xmlns:a16="http://schemas.microsoft.com/office/drawing/2014/main" id="{CD103298-F0ED-4555-B908-9FB79720B44F}"/>
              </a:ext>
            </a:extLst>
          </p:cNvPr>
          <p:cNvSpPr/>
          <p:nvPr/>
        </p:nvSpPr>
        <p:spPr>
          <a:xfrm>
            <a:off x="4437036" y="2480021"/>
            <a:ext cx="5410931" cy="2952717"/>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fr-FR" sz="2000" b="1" dirty="0">
                <a:solidFill>
                  <a:prstClr val="black"/>
                </a:solidFill>
                <a:latin typeface="Times New Roman" panose="02020603050405020304" pitchFamily="18" charset="0"/>
                <a:cs typeface="Times New Roman" panose="02020603050405020304" pitchFamily="18" charset="0"/>
              </a:rPr>
              <a:t>Où cela s’est-il produit ?</a:t>
            </a:r>
          </a:p>
          <a:p>
            <a:pPr lvl="0" algn="ctr"/>
            <a:r>
              <a:rPr lang="fr-FR" sz="2000" b="1" dirty="0">
                <a:solidFill>
                  <a:prstClr val="black"/>
                </a:solidFill>
                <a:latin typeface="Times New Roman" panose="02020603050405020304" pitchFamily="18" charset="0"/>
                <a:cs typeface="Times New Roman" panose="02020603050405020304" pitchFamily="18" charset="0"/>
              </a:rPr>
              <a:t> </a:t>
            </a:r>
            <a:endParaRPr lang="fr-FR" sz="2000" dirty="0">
              <a:solidFill>
                <a:prstClr val="black"/>
              </a:solidFill>
              <a:latin typeface="Times New Roman" panose="02020603050405020304" pitchFamily="18" charset="0"/>
              <a:cs typeface="Times New Roman" panose="02020603050405020304" pitchFamily="18" charset="0"/>
            </a:endParaRPr>
          </a:p>
          <a:p>
            <a:pPr lvl="0" algn="ctr"/>
            <a:r>
              <a:rPr lang="fr-FR" sz="2000" dirty="0">
                <a:solidFill>
                  <a:prstClr val="black"/>
                </a:solidFill>
                <a:latin typeface="Times New Roman" panose="02020603050405020304" pitchFamily="18" charset="0"/>
                <a:cs typeface="Times New Roman" panose="02020603050405020304" pitchFamily="18" charset="0"/>
              </a:rPr>
              <a:t>AMIGRAPH</a:t>
            </a:r>
            <a:endParaRPr lang="fr-FR" dirty="0">
              <a:solidFill>
                <a:prstClr val="black"/>
              </a:solidFill>
              <a:latin typeface="Times New Roman" panose="02020603050405020304" pitchFamily="18" charset="0"/>
              <a:cs typeface="Times New Roman" panose="02020603050405020304" pitchFamily="18" charset="0"/>
            </a:endParaRPr>
          </a:p>
        </p:txBody>
      </p:sp>
      <p:sp>
        <p:nvSpPr>
          <p:cNvPr id="86" name="Rectangle avec coins arrondis en diagonale 33">
            <a:extLst>
              <a:ext uri="{FF2B5EF4-FFF2-40B4-BE49-F238E27FC236}">
                <a16:creationId xmlns:a16="http://schemas.microsoft.com/office/drawing/2014/main" id="{24F6B8E2-5C7D-417D-A6D1-E45F9A3E7759}"/>
              </a:ext>
            </a:extLst>
          </p:cNvPr>
          <p:cNvSpPr/>
          <p:nvPr/>
        </p:nvSpPr>
        <p:spPr>
          <a:xfrm>
            <a:off x="4420992" y="2479402"/>
            <a:ext cx="5410931" cy="2952717"/>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fr-FR" sz="2000" b="1" dirty="0">
                <a:solidFill>
                  <a:prstClr val="black"/>
                </a:solidFill>
                <a:latin typeface="Times New Roman" panose="02020603050405020304" pitchFamily="18" charset="0"/>
                <a:cs typeface="Times New Roman" panose="02020603050405020304" pitchFamily="18" charset="0"/>
              </a:rPr>
              <a:t>Quand se produit le risque ?</a:t>
            </a:r>
          </a:p>
          <a:p>
            <a:pPr lvl="0" algn="ctr"/>
            <a:endParaRPr lang="fr-FR" sz="2000" dirty="0">
              <a:solidFill>
                <a:prstClr val="black"/>
              </a:solidFill>
              <a:latin typeface="Times New Roman" panose="02020603050405020304" pitchFamily="18" charset="0"/>
              <a:cs typeface="Times New Roman" panose="02020603050405020304" pitchFamily="18" charset="0"/>
            </a:endParaRPr>
          </a:p>
          <a:p>
            <a:pPr lvl="0" algn="ctr"/>
            <a:r>
              <a:rPr lang="fr-FR" sz="2000" dirty="0">
                <a:solidFill>
                  <a:prstClr val="black"/>
                </a:solidFill>
                <a:latin typeface="Times New Roman" panose="02020603050405020304" pitchFamily="18" charset="0"/>
                <a:cs typeface="Times New Roman" panose="02020603050405020304" pitchFamily="18" charset="0"/>
              </a:rPr>
              <a:t>Dès la réclamation de client</a:t>
            </a:r>
            <a:endParaRPr lang="fr-FR" dirty="0">
              <a:solidFill>
                <a:prstClr val="black"/>
              </a:solidFill>
              <a:latin typeface="Times New Roman" panose="02020603050405020304" pitchFamily="18" charset="0"/>
              <a:cs typeface="Times New Roman" panose="02020603050405020304" pitchFamily="18" charset="0"/>
            </a:endParaRPr>
          </a:p>
        </p:txBody>
      </p:sp>
      <p:sp>
        <p:nvSpPr>
          <p:cNvPr id="87" name="Rectangle avec coins arrondis en diagonale 37">
            <a:extLst>
              <a:ext uri="{FF2B5EF4-FFF2-40B4-BE49-F238E27FC236}">
                <a16:creationId xmlns:a16="http://schemas.microsoft.com/office/drawing/2014/main" id="{CB615D7F-C990-4A2C-8BC8-D0629C993593}"/>
              </a:ext>
            </a:extLst>
          </p:cNvPr>
          <p:cNvSpPr/>
          <p:nvPr/>
        </p:nvSpPr>
        <p:spPr>
          <a:xfrm>
            <a:off x="4437035" y="2489443"/>
            <a:ext cx="5410931" cy="2952717"/>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defRPr/>
            </a:pPr>
            <a:r>
              <a:rPr lang="fr-FR" sz="2400" b="1" dirty="0">
                <a:solidFill>
                  <a:prstClr val="black"/>
                </a:solidFill>
                <a:latin typeface="Times New Roman" panose="02020603050405020304" pitchFamily="18" charset="0"/>
                <a:cs typeface="Times New Roman" panose="02020603050405020304" pitchFamily="18" charset="0"/>
              </a:rPr>
              <a:t>Comment se produit le problème ?</a:t>
            </a:r>
          </a:p>
          <a:p>
            <a:pPr lvl="0" algn="ctr">
              <a:defRPr/>
            </a:pPr>
            <a:endParaRPr lang="fr-FR" sz="2400" dirty="0">
              <a:solidFill>
                <a:prstClr val="black"/>
              </a:solidFill>
              <a:latin typeface="Times New Roman" panose="02020603050405020304" pitchFamily="18" charset="0"/>
              <a:cs typeface="Times New Roman" panose="02020603050405020304" pitchFamily="18" charset="0"/>
            </a:endParaRPr>
          </a:p>
          <a:p>
            <a:pPr lvl="0" algn="ctr"/>
            <a:r>
              <a:rPr lang="fr-FR" sz="2000" dirty="0">
                <a:solidFill>
                  <a:prstClr val="black"/>
                </a:solidFill>
              </a:rPr>
              <a:t>Changement ou annulation du client</a:t>
            </a:r>
          </a:p>
          <a:p>
            <a:pPr lvl="0" algn="ctr"/>
            <a:r>
              <a:rPr lang="fr-FR" sz="2000" dirty="0">
                <a:solidFill>
                  <a:prstClr val="black"/>
                </a:solidFill>
              </a:rPr>
              <a:t>Absence d’un calendrier/ planning </a:t>
            </a:r>
          </a:p>
          <a:p>
            <a:pPr lvl="0" algn="ctr"/>
            <a:r>
              <a:rPr lang="fr-FR" sz="2000" dirty="0">
                <a:solidFill>
                  <a:prstClr val="black"/>
                </a:solidFill>
              </a:rPr>
              <a:t> Manque de coordination entre les commerciaux et le responsable logistique.</a:t>
            </a:r>
            <a:endParaRPr lang="fr-FR" sz="2000" dirty="0">
              <a:solidFill>
                <a:prstClr val="black"/>
              </a:solidFill>
              <a:latin typeface="Times New Roman" panose="02020603050405020304" pitchFamily="18" charset="0"/>
              <a:cs typeface="Times New Roman" panose="02020603050405020304" pitchFamily="18" charset="0"/>
            </a:endParaRPr>
          </a:p>
        </p:txBody>
      </p:sp>
      <p:sp>
        <p:nvSpPr>
          <p:cNvPr id="88" name="Rectangle avec coins arrondis en diagonale 39">
            <a:extLst>
              <a:ext uri="{FF2B5EF4-FFF2-40B4-BE49-F238E27FC236}">
                <a16:creationId xmlns:a16="http://schemas.microsoft.com/office/drawing/2014/main" id="{14A5DB73-C077-4DB3-B7A4-A5657AF7C01E}"/>
              </a:ext>
            </a:extLst>
          </p:cNvPr>
          <p:cNvSpPr/>
          <p:nvPr/>
        </p:nvSpPr>
        <p:spPr>
          <a:xfrm>
            <a:off x="4429013" y="2478783"/>
            <a:ext cx="5410931" cy="2952717"/>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fr-FR" sz="2400" b="1" dirty="0">
                <a:solidFill>
                  <a:prstClr val="black"/>
                </a:solidFill>
                <a:latin typeface="Times New Roman" panose="02020603050405020304" pitchFamily="18" charset="0"/>
                <a:cs typeface="Times New Roman" panose="02020603050405020304" pitchFamily="18" charset="0"/>
              </a:rPr>
              <a:t>Dans quel but ?</a:t>
            </a:r>
          </a:p>
          <a:p>
            <a:pPr lvl="0" algn="ctr"/>
            <a:r>
              <a:rPr lang="fr-FR" sz="2000" dirty="0">
                <a:solidFill>
                  <a:prstClr val="black"/>
                </a:solidFill>
                <a:latin typeface="Times New Roman" panose="02020603050405020304" pitchFamily="18" charset="0"/>
                <a:cs typeface="Times New Roman" panose="02020603050405020304" pitchFamily="18" charset="0"/>
              </a:rPr>
              <a:t> Avoir une traçabilité et un suivi </a:t>
            </a:r>
          </a:p>
          <a:p>
            <a:pPr lvl="0" algn="ctr"/>
            <a:r>
              <a:rPr lang="fr-FR" sz="2000" dirty="0">
                <a:solidFill>
                  <a:prstClr val="black"/>
                </a:solidFill>
                <a:latin typeface="Times New Roman" panose="02020603050405020304" pitchFamily="18" charset="0"/>
                <a:cs typeface="Times New Roman" panose="02020603050405020304" pitchFamily="18" charset="0"/>
              </a:rPr>
              <a:t>Réduire les retards d’interventions</a:t>
            </a:r>
          </a:p>
          <a:p>
            <a:pPr lvl="0" algn="ctr"/>
            <a:r>
              <a:rPr lang="fr-FR" sz="2000" dirty="0">
                <a:solidFill>
                  <a:prstClr val="black"/>
                </a:solidFill>
                <a:latin typeface="Times New Roman" panose="02020603050405020304" pitchFamily="18" charset="0"/>
                <a:cs typeface="Times New Roman" panose="02020603050405020304" pitchFamily="18" charset="0"/>
              </a:rPr>
              <a:t>Faciliter les flux informatiques et physiques</a:t>
            </a:r>
          </a:p>
        </p:txBody>
      </p:sp>
      <p:sp>
        <p:nvSpPr>
          <p:cNvPr id="2" name="Espace réservé du numéro de diapositive 1">
            <a:extLst>
              <a:ext uri="{FF2B5EF4-FFF2-40B4-BE49-F238E27FC236}">
                <a16:creationId xmlns:a16="http://schemas.microsoft.com/office/drawing/2014/main" id="{97341A12-EF2A-4028-9028-60057B92AF25}"/>
              </a:ext>
            </a:extLst>
          </p:cNvPr>
          <p:cNvSpPr>
            <a:spLocks noGrp="1"/>
          </p:cNvSpPr>
          <p:nvPr>
            <p:ph type="sldNum" sz="quarter" idx="12"/>
          </p:nvPr>
        </p:nvSpPr>
        <p:spPr/>
        <p:txBody>
          <a:bodyPr/>
          <a:lstStyle/>
          <a:p>
            <a:fld id="{C309CD6B-19A4-44FC-9307-E147573B8CC9}" type="slidenum">
              <a:rPr lang="en-US" smtClean="0"/>
              <a:t>16</a:t>
            </a:fld>
            <a:endParaRPr lang="en-US"/>
          </a:p>
        </p:txBody>
      </p:sp>
    </p:spTree>
    <p:extLst>
      <p:ext uri="{BB962C8B-B14F-4D97-AF65-F5344CB8AC3E}">
        <p14:creationId xmlns:p14="http://schemas.microsoft.com/office/powerpoint/2010/main" val="143684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2"/>
                                        </p:tgtEl>
                                      </p:cBhvr>
                                    </p:animEffect>
                                    <p:animScale>
                                      <p:cBhvr>
                                        <p:cTn id="7" dur="250" autoRev="1" fill="hold"/>
                                        <p:tgtEl>
                                          <p:spTgt spid="82"/>
                                        </p:tgtEl>
                                      </p:cBhvr>
                                      <p:by x="105000" y="105000"/>
                                    </p:animScale>
                                  </p:childTnLst>
                                </p:cTn>
                              </p:par>
                              <p:par>
                                <p:cTn id="8" presetID="27" presetClass="emph" presetSubtype="0" fill="remove" grpId="1" nodeType="withEffect">
                                  <p:stCondLst>
                                    <p:cond delay="0"/>
                                  </p:stCondLst>
                                  <p:childTnLst>
                                    <p:animClr clrSpc="rgb" dir="cw">
                                      <p:cBhvr override="childStyle">
                                        <p:cTn id="9" dur="250" autoRev="1" fill="remove"/>
                                        <p:tgtEl>
                                          <p:spTgt spid="82"/>
                                        </p:tgtEl>
                                        <p:attrNameLst>
                                          <p:attrName>style.color</p:attrName>
                                        </p:attrNameLst>
                                      </p:cBhvr>
                                      <p:to>
                                        <a:schemeClr val="bg1"/>
                                      </p:to>
                                    </p:animClr>
                                    <p:animClr clrSpc="rgb" dir="cw">
                                      <p:cBhvr>
                                        <p:cTn id="10" dur="250" autoRev="1" fill="remove"/>
                                        <p:tgtEl>
                                          <p:spTgt spid="82"/>
                                        </p:tgtEl>
                                        <p:attrNameLst>
                                          <p:attrName>fillcolor</p:attrName>
                                        </p:attrNameLst>
                                      </p:cBhvr>
                                      <p:to>
                                        <a:schemeClr val="bg1"/>
                                      </p:to>
                                    </p:animClr>
                                    <p:set>
                                      <p:cBhvr>
                                        <p:cTn id="11" dur="250" autoRev="1" fill="remove"/>
                                        <p:tgtEl>
                                          <p:spTgt spid="82"/>
                                        </p:tgtEl>
                                        <p:attrNameLst>
                                          <p:attrName>fill.type</p:attrName>
                                        </p:attrNameLst>
                                      </p:cBhvr>
                                      <p:to>
                                        <p:strVal val="solid"/>
                                      </p:to>
                                    </p:set>
                                    <p:set>
                                      <p:cBhvr>
                                        <p:cTn id="12" dur="250" autoRev="1" fill="remove"/>
                                        <p:tgtEl>
                                          <p:spTgt spid="82"/>
                                        </p:tgtEl>
                                        <p:attrNameLst>
                                          <p:attrName>fill.on</p:attrName>
                                        </p:attrNameLst>
                                      </p:cBhvr>
                                      <p:to>
                                        <p:strVal val="true"/>
                                      </p:to>
                                    </p:set>
                                  </p:childTnLst>
                                </p:cTn>
                              </p:par>
                              <p:par>
                                <p:cTn id="13" presetID="53" presetClass="entr" presetSubtype="16"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anim calcmode="lin" valueType="num">
                                      <p:cBhvr>
                                        <p:cTn id="15" dur="500" fill="hold"/>
                                        <p:tgtEl>
                                          <p:spTgt spid="83"/>
                                        </p:tgtEl>
                                        <p:attrNameLst>
                                          <p:attrName>ppt_w</p:attrName>
                                        </p:attrNameLst>
                                      </p:cBhvr>
                                      <p:tavLst>
                                        <p:tav tm="0">
                                          <p:val>
                                            <p:fltVal val="0"/>
                                          </p:val>
                                        </p:tav>
                                        <p:tav tm="100000">
                                          <p:val>
                                            <p:strVal val="#ppt_w"/>
                                          </p:val>
                                        </p:tav>
                                      </p:tavLst>
                                    </p:anim>
                                    <p:anim calcmode="lin" valueType="num">
                                      <p:cBhvr>
                                        <p:cTn id="16" dur="500" fill="hold"/>
                                        <p:tgtEl>
                                          <p:spTgt spid="83"/>
                                        </p:tgtEl>
                                        <p:attrNameLst>
                                          <p:attrName>ppt_h</p:attrName>
                                        </p:attrNameLst>
                                      </p:cBhvr>
                                      <p:tavLst>
                                        <p:tav tm="0">
                                          <p:val>
                                            <p:fltVal val="0"/>
                                          </p:val>
                                        </p:tav>
                                        <p:tav tm="100000">
                                          <p:val>
                                            <p:strVal val="#ppt_h"/>
                                          </p:val>
                                        </p:tav>
                                      </p:tavLst>
                                    </p:anim>
                                    <p:animEffect transition="in" filter="fade">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83"/>
                                        </p:tgtEl>
                                        <p:attrNameLst>
                                          <p:attrName>style.visibility</p:attrName>
                                        </p:attrNameLst>
                                      </p:cBhvr>
                                      <p:to>
                                        <p:strVal val="hidden"/>
                                      </p:to>
                                    </p:set>
                                  </p:childTnLst>
                                </p:cTn>
                              </p:par>
                              <p:par>
                                <p:cTn id="22" presetID="26" presetClass="emph" presetSubtype="0" fill="hold" grpId="0" nodeType="withEffect">
                                  <p:stCondLst>
                                    <p:cond delay="0"/>
                                  </p:stCondLst>
                                  <p:childTnLst>
                                    <p:animEffect transition="out" filter="fade">
                                      <p:cBhvr>
                                        <p:cTn id="23" dur="500" tmFilter="0, 0; .2, .5; .8, .5; 1, 0"/>
                                        <p:tgtEl>
                                          <p:spTgt spid="78"/>
                                        </p:tgtEl>
                                      </p:cBhvr>
                                    </p:animEffect>
                                    <p:animScale>
                                      <p:cBhvr>
                                        <p:cTn id="24" dur="250" autoRev="1" fill="hold"/>
                                        <p:tgtEl>
                                          <p:spTgt spid="78"/>
                                        </p:tgtEl>
                                      </p:cBhvr>
                                      <p:by x="105000" y="105000"/>
                                    </p:animScale>
                                  </p:childTnLst>
                                </p:cTn>
                              </p:par>
                              <p:par>
                                <p:cTn id="25" presetID="27" presetClass="emph" presetSubtype="0" fill="remove" grpId="1" nodeType="withEffect">
                                  <p:stCondLst>
                                    <p:cond delay="0"/>
                                  </p:stCondLst>
                                  <p:childTnLst>
                                    <p:animClr clrSpc="rgb" dir="cw">
                                      <p:cBhvr override="childStyle">
                                        <p:cTn id="26" dur="250" autoRev="1" fill="remove"/>
                                        <p:tgtEl>
                                          <p:spTgt spid="78"/>
                                        </p:tgtEl>
                                        <p:attrNameLst>
                                          <p:attrName>style.color</p:attrName>
                                        </p:attrNameLst>
                                      </p:cBhvr>
                                      <p:to>
                                        <a:schemeClr val="bg1"/>
                                      </p:to>
                                    </p:animClr>
                                    <p:animClr clrSpc="rgb" dir="cw">
                                      <p:cBhvr>
                                        <p:cTn id="27" dur="250" autoRev="1" fill="remove"/>
                                        <p:tgtEl>
                                          <p:spTgt spid="78"/>
                                        </p:tgtEl>
                                        <p:attrNameLst>
                                          <p:attrName>fillcolor</p:attrName>
                                        </p:attrNameLst>
                                      </p:cBhvr>
                                      <p:to>
                                        <a:schemeClr val="bg1"/>
                                      </p:to>
                                    </p:animClr>
                                    <p:set>
                                      <p:cBhvr>
                                        <p:cTn id="28" dur="250" autoRev="1" fill="remove"/>
                                        <p:tgtEl>
                                          <p:spTgt spid="78"/>
                                        </p:tgtEl>
                                        <p:attrNameLst>
                                          <p:attrName>fill.type</p:attrName>
                                        </p:attrNameLst>
                                      </p:cBhvr>
                                      <p:to>
                                        <p:strVal val="solid"/>
                                      </p:to>
                                    </p:set>
                                    <p:set>
                                      <p:cBhvr>
                                        <p:cTn id="29" dur="250" autoRev="1" fill="remove"/>
                                        <p:tgtEl>
                                          <p:spTgt spid="78"/>
                                        </p:tgtEl>
                                        <p:attrNameLst>
                                          <p:attrName>fill.on</p:attrName>
                                        </p:attrNameLst>
                                      </p:cBhvr>
                                      <p:to>
                                        <p:strVal val="true"/>
                                      </p:to>
                                    </p:set>
                                  </p:childTnLst>
                                </p:cTn>
                              </p:par>
                              <p:par>
                                <p:cTn id="30" presetID="53" presetClass="entr" presetSubtype="16" fill="hold" grpId="0" nodeType="with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500" fill="hold"/>
                                        <p:tgtEl>
                                          <p:spTgt spid="84"/>
                                        </p:tgtEl>
                                        <p:attrNameLst>
                                          <p:attrName>ppt_w</p:attrName>
                                        </p:attrNameLst>
                                      </p:cBhvr>
                                      <p:tavLst>
                                        <p:tav tm="0">
                                          <p:val>
                                            <p:fltVal val="0"/>
                                          </p:val>
                                        </p:tav>
                                        <p:tav tm="100000">
                                          <p:val>
                                            <p:strVal val="#ppt_w"/>
                                          </p:val>
                                        </p:tav>
                                      </p:tavLst>
                                    </p:anim>
                                    <p:anim calcmode="lin" valueType="num">
                                      <p:cBhvr>
                                        <p:cTn id="33" dur="500" fill="hold"/>
                                        <p:tgtEl>
                                          <p:spTgt spid="84"/>
                                        </p:tgtEl>
                                        <p:attrNameLst>
                                          <p:attrName>ppt_h</p:attrName>
                                        </p:attrNameLst>
                                      </p:cBhvr>
                                      <p:tavLst>
                                        <p:tav tm="0">
                                          <p:val>
                                            <p:fltVal val="0"/>
                                          </p:val>
                                        </p:tav>
                                        <p:tav tm="100000">
                                          <p:val>
                                            <p:strVal val="#ppt_h"/>
                                          </p:val>
                                        </p:tav>
                                      </p:tavLst>
                                    </p:anim>
                                    <p:animEffect transition="in" filter="fade">
                                      <p:cBhvr>
                                        <p:cTn id="34" dur="500"/>
                                        <p:tgtEl>
                                          <p:spTgt spid="8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84"/>
                                        </p:tgtEl>
                                        <p:attrNameLst>
                                          <p:attrName>style.visibility</p:attrName>
                                        </p:attrNameLst>
                                      </p:cBhvr>
                                      <p:to>
                                        <p:strVal val="hidden"/>
                                      </p:to>
                                    </p:set>
                                  </p:childTnLst>
                                </p:cTn>
                              </p:par>
                              <p:par>
                                <p:cTn id="39" presetID="53" presetClass="entr" presetSubtype="16"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anim calcmode="lin" valueType="num">
                                      <p:cBhvr>
                                        <p:cTn id="41" dur="500" fill="hold"/>
                                        <p:tgtEl>
                                          <p:spTgt spid="85"/>
                                        </p:tgtEl>
                                        <p:attrNameLst>
                                          <p:attrName>ppt_w</p:attrName>
                                        </p:attrNameLst>
                                      </p:cBhvr>
                                      <p:tavLst>
                                        <p:tav tm="0">
                                          <p:val>
                                            <p:fltVal val="0"/>
                                          </p:val>
                                        </p:tav>
                                        <p:tav tm="100000">
                                          <p:val>
                                            <p:strVal val="#ppt_w"/>
                                          </p:val>
                                        </p:tav>
                                      </p:tavLst>
                                    </p:anim>
                                    <p:anim calcmode="lin" valueType="num">
                                      <p:cBhvr>
                                        <p:cTn id="42" dur="500" fill="hold"/>
                                        <p:tgtEl>
                                          <p:spTgt spid="85"/>
                                        </p:tgtEl>
                                        <p:attrNameLst>
                                          <p:attrName>ppt_h</p:attrName>
                                        </p:attrNameLst>
                                      </p:cBhvr>
                                      <p:tavLst>
                                        <p:tav tm="0">
                                          <p:val>
                                            <p:fltVal val="0"/>
                                          </p:val>
                                        </p:tav>
                                        <p:tav tm="100000">
                                          <p:val>
                                            <p:strVal val="#ppt_h"/>
                                          </p:val>
                                        </p:tav>
                                      </p:tavLst>
                                    </p:anim>
                                    <p:animEffect transition="in" filter="fade">
                                      <p:cBhvr>
                                        <p:cTn id="43" dur="500"/>
                                        <p:tgtEl>
                                          <p:spTgt spid="85"/>
                                        </p:tgtEl>
                                      </p:cBhvr>
                                    </p:animEffect>
                                  </p:childTnLst>
                                </p:cTn>
                              </p:par>
                              <p:par>
                                <p:cTn id="44" presetID="26" presetClass="emph" presetSubtype="0" fill="hold" grpId="0" nodeType="withEffect">
                                  <p:stCondLst>
                                    <p:cond delay="0"/>
                                  </p:stCondLst>
                                  <p:childTnLst>
                                    <p:animEffect transition="out" filter="fade">
                                      <p:cBhvr>
                                        <p:cTn id="45" dur="500" tmFilter="0, 0; .2, .5; .8, .5; 1, 0"/>
                                        <p:tgtEl>
                                          <p:spTgt spid="79"/>
                                        </p:tgtEl>
                                      </p:cBhvr>
                                    </p:animEffect>
                                    <p:animScale>
                                      <p:cBhvr>
                                        <p:cTn id="46" dur="250" autoRev="1" fill="hold"/>
                                        <p:tgtEl>
                                          <p:spTgt spid="79"/>
                                        </p:tgtEl>
                                      </p:cBhvr>
                                      <p:by x="105000" y="105000"/>
                                    </p:animScale>
                                  </p:childTnLst>
                                </p:cTn>
                              </p:par>
                              <p:par>
                                <p:cTn id="47" presetID="27" presetClass="emph" presetSubtype="0" fill="remove" grpId="1" nodeType="withEffect">
                                  <p:stCondLst>
                                    <p:cond delay="0"/>
                                  </p:stCondLst>
                                  <p:childTnLst>
                                    <p:animClr clrSpc="rgb" dir="cw">
                                      <p:cBhvr override="childStyle">
                                        <p:cTn id="48" dur="250" autoRev="1" fill="remove"/>
                                        <p:tgtEl>
                                          <p:spTgt spid="79"/>
                                        </p:tgtEl>
                                        <p:attrNameLst>
                                          <p:attrName>style.color</p:attrName>
                                        </p:attrNameLst>
                                      </p:cBhvr>
                                      <p:to>
                                        <a:schemeClr val="bg1"/>
                                      </p:to>
                                    </p:animClr>
                                    <p:animClr clrSpc="rgb" dir="cw">
                                      <p:cBhvr>
                                        <p:cTn id="49" dur="250" autoRev="1" fill="remove"/>
                                        <p:tgtEl>
                                          <p:spTgt spid="79"/>
                                        </p:tgtEl>
                                        <p:attrNameLst>
                                          <p:attrName>fillcolor</p:attrName>
                                        </p:attrNameLst>
                                      </p:cBhvr>
                                      <p:to>
                                        <a:schemeClr val="bg1"/>
                                      </p:to>
                                    </p:animClr>
                                    <p:set>
                                      <p:cBhvr>
                                        <p:cTn id="50" dur="250" autoRev="1" fill="remove"/>
                                        <p:tgtEl>
                                          <p:spTgt spid="79"/>
                                        </p:tgtEl>
                                        <p:attrNameLst>
                                          <p:attrName>fill.type</p:attrName>
                                        </p:attrNameLst>
                                      </p:cBhvr>
                                      <p:to>
                                        <p:strVal val="solid"/>
                                      </p:to>
                                    </p:set>
                                    <p:set>
                                      <p:cBhvr>
                                        <p:cTn id="51" dur="250" autoRev="1" fill="remove"/>
                                        <p:tgtEl>
                                          <p:spTgt spid="79"/>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1" nodeType="clickEffect">
                                  <p:stCondLst>
                                    <p:cond delay="0"/>
                                  </p:stCondLst>
                                  <p:childTnLst>
                                    <p:set>
                                      <p:cBhvr>
                                        <p:cTn id="55" dur="1" fill="hold">
                                          <p:stCondLst>
                                            <p:cond delay="0"/>
                                          </p:stCondLst>
                                        </p:cTn>
                                        <p:tgtEl>
                                          <p:spTgt spid="85"/>
                                        </p:tgtEl>
                                        <p:attrNameLst>
                                          <p:attrName>style.visibility</p:attrName>
                                        </p:attrNameLst>
                                      </p:cBhvr>
                                      <p:to>
                                        <p:strVal val="hidden"/>
                                      </p:to>
                                    </p:set>
                                  </p:childTnLst>
                                </p:cTn>
                              </p:par>
                              <p:par>
                                <p:cTn id="56" presetID="53" presetClass="entr" presetSubtype="16" fill="hold" grpId="0" nodeType="withEffect">
                                  <p:stCondLst>
                                    <p:cond delay="0"/>
                                  </p:stCondLst>
                                  <p:childTnLst>
                                    <p:set>
                                      <p:cBhvr>
                                        <p:cTn id="57" dur="1" fill="hold">
                                          <p:stCondLst>
                                            <p:cond delay="0"/>
                                          </p:stCondLst>
                                        </p:cTn>
                                        <p:tgtEl>
                                          <p:spTgt spid="86"/>
                                        </p:tgtEl>
                                        <p:attrNameLst>
                                          <p:attrName>style.visibility</p:attrName>
                                        </p:attrNameLst>
                                      </p:cBhvr>
                                      <p:to>
                                        <p:strVal val="visible"/>
                                      </p:to>
                                    </p:set>
                                    <p:anim calcmode="lin" valueType="num">
                                      <p:cBhvr>
                                        <p:cTn id="58" dur="500" fill="hold"/>
                                        <p:tgtEl>
                                          <p:spTgt spid="86"/>
                                        </p:tgtEl>
                                        <p:attrNameLst>
                                          <p:attrName>ppt_w</p:attrName>
                                        </p:attrNameLst>
                                      </p:cBhvr>
                                      <p:tavLst>
                                        <p:tav tm="0">
                                          <p:val>
                                            <p:fltVal val="0"/>
                                          </p:val>
                                        </p:tav>
                                        <p:tav tm="100000">
                                          <p:val>
                                            <p:strVal val="#ppt_w"/>
                                          </p:val>
                                        </p:tav>
                                      </p:tavLst>
                                    </p:anim>
                                    <p:anim calcmode="lin" valueType="num">
                                      <p:cBhvr>
                                        <p:cTn id="59" dur="500" fill="hold"/>
                                        <p:tgtEl>
                                          <p:spTgt spid="86"/>
                                        </p:tgtEl>
                                        <p:attrNameLst>
                                          <p:attrName>ppt_h</p:attrName>
                                        </p:attrNameLst>
                                      </p:cBhvr>
                                      <p:tavLst>
                                        <p:tav tm="0">
                                          <p:val>
                                            <p:fltVal val="0"/>
                                          </p:val>
                                        </p:tav>
                                        <p:tav tm="100000">
                                          <p:val>
                                            <p:strVal val="#ppt_h"/>
                                          </p:val>
                                        </p:tav>
                                      </p:tavLst>
                                    </p:anim>
                                    <p:animEffect transition="in" filter="fade">
                                      <p:cBhvr>
                                        <p:cTn id="60" dur="500"/>
                                        <p:tgtEl>
                                          <p:spTgt spid="86"/>
                                        </p:tgtEl>
                                      </p:cBhvr>
                                    </p:animEffect>
                                  </p:childTnLst>
                                </p:cTn>
                              </p:par>
                              <p:par>
                                <p:cTn id="61" presetID="26" presetClass="emph" presetSubtype="0" fill="hold" grpId="0" nodeType="withEffect">
                                  <p:stCondLst>
                                    <p:cond delay="0"/>
                                  </p:stCondLst>
                                  <p:childTnLst>
                                    <p:animEffect transition="out" filter="fade">
                                      <p:cBhvr>
                                        <p:cTn id="62" dur="500" tmFilter="0, 0; .2, .5; .8, .5; 1, 0"/>
                                        <p:tgtEl>
                                          <p:spTgt spid="80"/>
                                        </p:tgtEl>
                                      </p:cBhvr>
                                    </p:animEffect>
                                    <p:animScale>
                                      <p:cBhvr>
                                        <p:cTn id="63" dur="250" autoRev="1" fill="hold"/>
                                        <p:tgtEl>
                                          <p:spTgt spid="80"/>
                                        </p:tgtEl>
                                      </p:cBhvr>
                                      <p:by x="105000" y="105000"/>
                                    </p:animScale>
                                  </p:childTnLst>
                                </p:cTn>
                              </p:par>
                              <p:par>
                                <p:cTn id="64" presetID="27" presetClass="emph" presetSubtype="0" fill="remove" grpId="1" nodeType="withEffect">
                                  <p:stCondLst>
                                    <p:cond delay="0"/>
                                  </p:stCondLst>
                                  <p:childTnLst>
                                    <p:animClr clrSpc="rgb" dir="cw">
                                      <p:cBhvr override="childStyle">
                                        <p:cTn id="65" dur="250" autoRev="1" fill="remove"/>
                                        <p:tgtEl>
                                          <p:spTgt spid="80"/>
                                        </p:tgtEl>
                                        <p:attrNameLst>
                                          <p:attrName>style.color</p:attrName>
                                        </p:attrNameLst>
                                      </p:cBhvr>
                                      <p:to>
                                        <a:schemeClr val="bg1"/>
                                      </p:to>
                                    </p:animClr>
                                    <p:animClr clrSpc="rgb" dir="cw">
                                      <p:cBhvr>
                                        <p:cTn id="66" dur="250" autoRev="1" fill="remove"/>
                                        <p:tgtEl>
                                          <p:spTgt spid="80"/>
                                        </p:tgtEl>
                                        <p:attrNameLst>
                                          <p:attrName>fillcolor</p:attrName>
                                        </p:attrNameLst>
                                      </p:cBhvr>
                                      <p:to>
                                        <a:schemeClr val="bg1"/>
                                      </p:to>
                                    </p:animClr>
                                    <p:set>
                                      <p:cBhvr>
                                        <p:cTn id="67" dur="250" autoRev="1" fill="remove"/>
                                        <p:tgtEl>
                                          <p:spTgt spid="80"/>
                                        </p:tgtEl>
                                        <p:attrNameLst>
                                          <p:attrName>fill.type</p:attrName>
                                        </p:attrNameLst>
                                      </p:cBhvr>
                                      <p:to>
                                        <p:strVal val="solid"/>
                                      </p:to>
                                    </p:set>
                                    <p:set>
                                      <p:cBhvr>
                                        <p:cTn id="68" dur="250" autoRev="1" fill="remove"/>
                                        <p:tgtEl>
                                          <p:spTgt spid="80"/>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86"/>
                                        </p:tgtEl>
                                        <p:attrNameLst>
                                          <p:attrName>style.visibility</p:attrName>
                                        </p:attrNameLst>
                                      </p:cBhvr>
                                      <p:to>
                                        <p:strVal val="hidden"/>
                                      </p:to>
                                    </p:set>
                                  </p:childTnLst>
                                </p:cTn>
                              </p:par>
                              <p:par>
                                <p:cTn id="73" presetID="53" presetClass="entr" presetSubtype="16"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anim calcmode="lin" valueType="num">
                                      <p:cBhvr>
                                        <p:cTn id="75" dur="500" fill="hold"/>
                                        <p:tgtEl>
                                          <p:spTgt spid="87"/>
                                        </p:tgtEl>
                                        <p:attrNameLst>
                                          <p:attrName>ppt_w</p:attrName>
                                        </p:attrNameLst>
                                      </p:cBhvr>
                                      <p:tavLst>
                                        <p:tav tm="0">
                                          <p:val>
                                            <p:fltVal val="0"/>
                                          </p:val>
                                        </p:tav>
                                        <p:tav tm="100000">
                                          <p:val>
                                            <p:strVal val="#ppt_w"/>
                                          </p:val>
                                        </p:tav>
                                      </p:tavLst>
                                    </p:anim>
                                    <p:anim calcmode="lin" valueType="num">
                                      <p:cBhvr>
                                        <p:cTn id="76" dur="500" fill="hold"/>
                                        <p:tgtEl>
                                          <p:spTgt spid="87"/>
                                        </p:tgtEl>
                                        <p:attrNameLst>
                                          <p:attrName>ppt_h</p:attrName>
                                        </p:attrNameLst>
                                      </p:cBhvr>
                                      <p:tavLst>
                                        <p:tav tm="0">
                                          <p:val>
                                            <p:fltVal val="0"/>
                                          </p:val>
                                        </p:tav>
                                        <p:tav tm="100000">
                                          <p:val>
                                            <p:strVal val="#ppt_h"/>
                                          </p:val>
                                        </p:tav>
                                      </p:tavLst>
                                    </p:anim>
                                    <p:animEffect transition="in" filter="fade">
                                      <p:cBhvr>
                                        <p:cTn id="77" dur="500"/>
                                        <p:tgtEl>
                                          <p:spTgt spid="87"/>
                                        </p:tgtEl>
                                      </p:cBhvr>
                                    </p:animEffect>
                                  </p:childTnLst>
                                </p:cTn>
                              </p:par>
                              <p:par>
                                <p:cTn id="78" presetID="26" presetClass="emph" presetSubtype="0" fill="hold" grpId="0" nodeType="withEffect">
                                  <p:stCondLst>
                                    <p:cond delay="0"/>
                                  </p:stCondLst>
                                  <p:childTnLst>
                                    <p:animEffect transition="out" filter="fade">
                                      <p:cBhvr>
                                        <p:cTn id="79" dur="500" tmFilter="0, 0; .2, .5; .8, .5; 1, 0"/>
                                        <p:tgtEl>
                                          <p:spTgt spid="81"/>
                                        </p:tgtEl>
                                      </p:cBhvr>
                                    </p:animEffect>
                                    <p:animScale>
                                      <p:cBhvr>
                                        <p:cTn id="80" dur="250" autoRev="1" fill="hold"/>
                                        <p:tgtEl>
                                          <p:spTgt spid="81"/>
                                        </p:tgtEl>
                                      </p:cBhvr>
                                      <p:by x="105000" y="105000"/>
                                    </p:animScale>
                                  </p:childTnLst>
                                </p:cTn>
                              </p:par>
                              <p:par>
                                <p:cTn id="81" presetID="27" presetClass="emph" presetSubtype="0" fill="remove" grpId="1" nodeType="withEffect">
                                  <p:stCondLst>
                                    <p:cond delay="0"/>
                                  </p:stCondLst>
                                  <p:childTnLst>
                                    <p:animClr clrSpc="rgb" dir="cw">
                                      <p:cBhvr override="childStyle">
                                        <p:cTn id="82" dur="250" autoRev="1" fill="remove"/>
                                        <p:tgtEl>
                                          <p:spTgt spid="81"/>
                                        </p:tgtEl>
                                        <p:attrNameLst>
                                          <p:attrName>style.color</p:attrName>
                                        </p:attrNameLst>
                                      </p:cBhvr>
                                      <p:to>
                                        <a:schemeClr val="bg1"/>
                                      </p:to>
                                    </p:animClr>
                                    <p:animClr clrSpc="rgb" dir="cw">
                                      <p:cBhvr>
                                        <p:cTn id="83" dur="250" autoRev="1" fill="remove"/>
                                        <p:tgtEl>
                                          <p:spTgt spid="81"/>
                                        </p:tgtEl>
                                        <p:attrNameLst>
                                          <p:attrName>fillcolor</p:attrName>
                                        </p:attrNameLst>
                                      </p:cBhvr>
                                      <p:to>
                                        <a:schemeClr val="bg1"/>
                                      </p:to>
                                    </p:animClr>
                                    <p:set>
                                      <p:cBhvr>
                                        <p:cTn id="84" dur="250" autoRev="1" fill="remove"/>
                                        <p:tgtEl>
                                          <p:spTgt spid="81"/>
                                        </p:tgtEl>
                                        <p:attrNameLst>
                                          <p:attrName>fill.type</p:attrName>
                                        </p:attrNameLst>
                                      </p:cBhvr>
                                      <p:to>
                                        <p:strVal val="solid"/>
                                      </p:to>
                                    </p:set>
                                    <p:set>
                                      <p:cBhvr>
                                        <p:cTn id="85" dur="250" autoRev="1" fill="remove"/>
                                        <p:tgtEl>
                                          <p:spTgt spid="81"/>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87"/>
                                        </p:tgtEl>
                                        <p:attrNameLst>
                                          <p:attrName>style.visibility</p:attrName>
                                        </p:attrNameLst>
                                      </p:cBhvr>
                                      <p:to>
                                        <p:strVal val="hidden"/>
                                      </p:to>
                                    </p:set>
                                  </p:childTnLst>
                                </p:cTn>
                              </p:par>
                              <p:par>
                                <p:cTn id="90" presetID="53" presetClass="entr" presetSubtype="16" fill="hold" grpId="0" nodeType="withEffect">
                                  <p:stCondLst>
                                    <p:cond delay="0"/>
                                  </p:stCondLst>
                                  <p:childTnLst>
                                    <p:set>
                                      <p:cBhvr>
                                        <p:cTn id="91" dur="1" fill="hold">
                                          <p:stCondLst>
                                            <p:cond delay="0"/>
                                          </p:stCondLst>
                                        </p:cTn>
                                        <p:tgtEl>
                                          <p:spTgt spid="88"/>
                                        </p:tgtEl>
                                        <p:attrNameLst>
                                          <p:attrName>style.visibility</p:attrName>
                                        </p:attrNameLst>
                                      </p:cBhvr>
                                      <p:to>
                                        <p:strVal val="visible"/>
                                      </p:to>
                                    </p:set>
                                    <p:anim calcmode="lin" valueType="num">
                                      <p:cBhvr>
                                        <p:cTn id="92" dur="500" fill="hold"/>
                                        <p:tgtEl>
                                          <p:spTgt spid="88"/>
                                        </p:tgtEl>
                                        <p:attrNameLst>
                                          <p:attrName>ppt_w</p:attrName>
                                        </p:attrNameLst>
                                      </p:cBhvr>
                                      <p:tavLst>
                                        <p:tav tm="0">
                                          <p:val>
                                            <p:fltVal val="0"/>
                                          </p:val>
                                        </p:tav>
                                        <p:tav tm="100000">
                                          <p:val>
                                            <p:strVal val="#ppt_w"/>
                                          </p:val>
                                        </p:tav>
                                      </p:tavLst>
                                    </p:anim>
                                    <p:anim calcmode="lin" valueType="num">
                                      <p:cBhvr>
                                        <p:cTn id="93" dur="500" fill="hold"/>
                                        <p:tgtEl>
                                          <p:spTgt spid="88"/>
                                        </p:tgtEl>
                                        <p:attrNameLst>
                                          <p:attrName>ppt_h</p:attrName>
                                        </p:attrNameLst>
                                      </p:cBhvr>
                                      <p:tavLst>
                                        <p:tav tm="0">
                                          <p:val>
                                            <p:fltVal val="0"/>
                                          </p:val>
                                        </p:tav>
                                        <p:tav tm="100000">
                                          <p:val>
                                            <p:strVal val="#ppt_h"/>
                                          </p:val>
                                        </p:tav>
                                      </p:tavLst>
                                    </p:anim>
                                    <p:animEffect transition="in" filter="fade">
                                      <p:cBhvr>
                                        <p:cTn id="94" dur="500"/>
                                        <p:tgtEl>
                                          <p:spTgt spid="88"/>
                                        </p:tgtEl>
                                      </p:cBhvr>
                                    </p:animEffect>
                                  </p:childTnLst>
                                </p:cTn>
                              </p:par>
                              <p:par>
                                <p:cTn id="95" presetID="26" presetClass="emph" presetSubtype="0" fill="hold" grpId="0" nodeType="withEffect">
                                  <p:stCondLst>
                                    <p:cond delay="0"/>
                                  </p:stCondLst>
                                  <p:childTnLst>
                                    <p:animEffect transition="out" filter="fade">
                                      <p:cBhvr>
                                        <p:cTn id="96" dur="500" tmFilter="0, 0; .2, .5; .8, .5; 1, 0"/>
                                        <p:tgtEl>
                                          <p:spTgt spid="77"/>
                                        </p:tgtEl>
                                      </p:cBhvr>
                                    </p:animEffect>
                                    <p:animScale>
                                      <p:cBhvr>
                                        <p:cTn id="97" dur="250" autoRev="1" fill="hold"/>
                                        <p:tgtEl>
                                          <p:spTgt spid="77"/>
                                        </p:tgtEl>
                                      </p:cBhvr>
                                      <p:by x="105000" y="105000"/>
                                    </p:animScale>
                                  </p:childTnLst>
                                </p:cTn>
                              </p:par>
                              <p:par>
                                <p:cTn id="98" presetID="27" presetClass="emph" presetSubtype="0" fill="remove" grpId="1" nodeType="withEffect">
                                  <p:stCondLst>
                                    <p:cond delay="0"/>
                                  </p:stCondLst>
                                  <p:childTnLst>
                                    <p:animClr clrSpc="rgb" dir="cw">
                                      <p:cBhvr override="childStyle">
                                        <p:cTn id="99" dur="250" autoRev="1" fill="remove"/>
                                        <p:tgtEl>
                                          <p:spTgt spid="77"/>
                                        </p:tgtEl>
                                        <p:attrNameLst>
                                          <p:attrName>style.color</p:attrName>
                                        </p:attrNameLst>
                                      </p:cBhvr>
                                      <p:to>
                                        <a:schemeClr val="bg1"/>
                                      </p:to>
                                    </p:animClr>
                                    <p:animClr clrSpc="rgb" dir="cw">
                                      <p:cBhvr>
                                        <p:cTn id="100" dur="250" autoRev="1" fill="remove"/>
                                        <p:tgtEl>
                                          <p:spTgt spid="77"/>
                                        </p:tgtEl>
                                        <p:attrNameLst>
                                          <p:attrName>fillcolor</p:attrName>
                                        </p:attrNameLst>
                                      </p:cBhvr>
                                      <p:to>
                                        <a:schemeClr val="bg1"/>
                                      </p:to>
                                    </p:animClr>
                                    <p:set>
                                      <p:cBhvr>
                                        <p:cTn id="101" dur="250" autoRev="1" fill="remove"/>
                                        <p:tgtEl>
                                          <p:spTgt spid="77"/>
                                        </p:tgtEl>
                                        <p:attrNameLst>
                                          <p:attrName>fill.type</p:attrName>
                                        </p:attrNameLst>
                                      </p:cBhvr>
                                      <p:to>
                                        <p:strVal val="solid"/>
                                      </p:to>
                                    </p:set>
                                    <p:set>
                                      <p:cBhvr>
                                        <p:cTn id="102" dur="250" autoRev="1" fill="remove"/>
                                        <p:tgtEl>
                                          <p:spTgt spid="7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128853DD-4DD7-C040-95F7-9077DD1EFB5B}"/>
              </a:ext>
            </a:extLst>
          </p:cNvPr>
          <p:cNvSpPr/>
          <p:nvPr/>
        </p:nvSpPr>
        <p:spPr>
          <a:xfrm>
            <a:off x="4059580" y="1147864"/>
            <a:ext cx="4075890" cy="49611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effectLst/>
                <a:latin typeface="Baskerville SemiBold" panose="02020502070401020303"/>
                <a:ea typeface="Calibri" panose="020F0502020204030204" pitchFamily="34" charset="0"/>
              </a:rPr>
              <a:t>État des lieux </a:t>
            </a:r>
            <a:endParaRPr lang="fr-FR" sz="2400" b="1" i="1" dirty="0">
              <a:solidFill>
                <a:schemeClr val="tx1"/>
              </a:solidFill>
              <a:latin typeface="Baskerville SemiBold" panose="02020502070401020303"/>
              <a:ea typeface="Baskerville SemiBold" panose="02020502070401020303" pitchFamily="18" charset="0"/>
              <a:cs typeface="Angsana New" panose="02020603050405020304" pitchFamily="18" charset="-34"/>
            </a:endParaRPr>
          </a:p>
        </p:txBody>
      </p:sp>
      <p:sp>
        <p:nvSpPr>
          <p:cNvPr id="20" name="Hexagon 19">
            <a:extLst>
              <a:ext uri="{FF2B5EF4-FFF2-40B4-BE49-F238E27FC236}">
                <a16:creationId xmlns:a16="http://schemas.microsoft.com/office/drawing/2014/main" id="{7758C7BE-0B18-7D4B-B681-6FA3DF14D1C5}"/>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MESURER</a:t>
            </a:r>
          </a:p>
        </p:txBody>
      </p:sp>
      <p:sp>
        <p:nvSpPr>
          <p:cNvPr id="27" name="Arrow: Chevron 4">
            <a:extLst>
              <a:ext uri="{FF2B5EF4-FFF2-40B4-BE49-F238E27FC236}">
                <a16:creationId xmlns:a16="http://schemas.microsoft.com/office/drawing/2014/main" id="{CE6AF170-1E95-4B4F-B4E7-D0406CE1C581}"/>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graphicFrame>
        <p:nvGraphicFramePr>
          <p:cNvPr id="2" name="Diagramme 1">
            <a:extLst>
              <a:ext uri="{FF2B5EF4-FFF2-40B4-BE49-F238E27FC236}">
                <a16:creationId xmlns:a16="http://schemas.microsoft.com/office/drawing/2014/main" id="{7F76ADA7-E160-4E4C-8CE9-DC484FAE66E3}"/>
              </a:ext>
            </a:extLst>
          </p:cNvPr>
          <p:cNvGraphicFramePr/>
          <p:nvPr>
            <p:extLst>
              <p:ext uri="{D42A27DB-BD31-4B8C-83A1-F6EECF244321}">
                <p14:modId xmlns:p14="http://schemas.microsoft.com/office/powerpoint/2010/main" val="624312359"/>
              </p:ext>
            </p:extLst>
          </p:nvPr>
        </p:nvGraphicFramePr>
        <p:xfrm>
          <a:off x="1220610" y="2149033"/>
          <a:ext cx="9750780" cy="4341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ce réservé du numéro de diapositive 4">
            <a:extLst>
              <a:ext uri="{FF2B5EF4-FFF2-40B4-BE49-F238E27FC236}">
                <a16:creationId xmlns:a16="http://schemas.microsoft.com/office/drawing/2014/main" id="{58BDCC86-9D60-4D2D-964C-D284CACAA8B4}"/>
              </a:ext>
            </a:extLst>
          </p:cNvPr>
          <p:cNvSpPr>
            <a:spLocks noGrp="1"/>
          </p:cNvSpPr>
          <p:nvPr>
            <p:ph type="sldNum" sz="quarter" idx="12"/>
          </p:nvPr>
        </p:nvSpPr>
        <p:spPr/>
        <p:txBody>
          <a:bodyPr/>
          <a:lstStyle/>
          <a:p>
            <a:fld id="{C309CD6B-19A4-44FC-9307-E147573B8CC9}" type="slidenum">
              <a:rPr lang="en-US" smtClean="0"/>
              <a:t>17</a:t>
            </a:fld>
            <a:endParaRPr lang="en-US"/>
          </a:p>
        </p:txBody>
      </p:sp>
    </p:spTree>
    <p:extLst>
      <p:ext uri="{BB962C8B-B14F-4D97-AF65-F5344CB8AC3E}">
        <p14:creationId xmlns:p14="http://schemas.microsoft.com/office/powerpoint/2010/main" val="70904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Graphic spid="2"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FA9A1A2F-DF72-5F49-B811-6EA9D929FB66}"/>
              </a:ext>
            </a:extLst>
          </p:cNvPr>
          <p:cNvSpPr/>
          <p:nvPr/>
        </p:nvSpPr>
        <p:spPr>
          <a:xfrm>
            <a:off x="4196323" y="1147865"/>
            <a:ext cx="3752069" cy="420753"/>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Diagnostic technique</a:t>
            </a:r>
          </a:p>
        </p:txBody>
      </p:sp>
      <p:graphicFrame>
        <p:nvGraphicFramePr>
          <p:cNvPr id="2" name="Table 1">
            <a:extLst>
              <a:ext uri="{FF2B5EF4-FFF2-40B4-BE49-F238E27FC236}">
                <a16:creationId xmlns:a16="http://schemas.microsoft.com/office/drawing/2014/main" id="{6B92DB45-0904-454B-9D3A-0BD76A8792B4}"/>
              </a:ext>
            </a:extLst>
          </p:cNvPr>
          <p:cNvGraphicFramePr>
            <a:graphicFrameLocks noGrp="1"/>
          </p:cNvGraphicFramePr>
          <p:nvPr>
            <p:extLst>
              <p:ext uri="{D42A27DB-BD31-4B8C-83A1-F6EECF244321}">
                <p14:modId xmlns:p14="http://schemas.microsoft.com/office/powerpoint/2010/main" val="209682923"/>
              </p:ext>
            </p:extLst>
          </p:nvPr>
        </p:nvGraphicFramePr>
        <p:xfrm>
          <a:off x="837136" y="2222500"/>
          <a:ext cx="4636564" cy="3441701"/>
        </p:xfrm>
        <a:graphic>
          <a:graphicData uri="http://schemas.openxmlformats.org/drawingml/2006/table">
            <a:tbl>
              <a:tblPr firstRow="1" firstCol="1" bandRow="1">
                <a:tableStyleId>{5202B0CA-FC54-4496-8BCA-5EF66A818D29}</a:tableStyleId>
              </a:tblPr>
              <a:tblGrid>
                <a:gridCol w="3551772">
                  <a:extLst>
                    <a:ext uri="{9D8B030D-6E8A-4147-A177-3AD203B41FA5}">
                      <a16:colId xmlns:a16="http://schemas.microsoft.com/office/drawing/2014/main" val="3523154731"/>
                    </a:ext>
                  </a:extLst>
                </a:gridCol>
                <a:gridCol w="1084792">
                  <a:extLst>
                    <a:ext uri="{9D8B030D-6E8A-4147-A177-3AD203B41FA5}">
                      <a16:colId xmlns:a16="http://schemas.microsoft.com/office/drawing/2014/main" val="899640236"/>
                    </a:ext>
                  </a:extLst>
                </a:gridCol>
              </a:tblGrid>
              <a:tr h="414168">
                <a:tc>
                  <a:txBody>
                    <a:bodyPr/>
                    <a:lstStyle/>
                    <a:p>
                      <a:pPr algn="ctr">
                        <a:lnSpc>
                          <a:spcPct val="107000"/>
                        </a:lnSpc>
                        <a:spcAft>
                          <a:spcPts val="0"/>
                        </a:spcAft>
                      </a:pPr>
                      <a:r>
                        <a:rPr lang="fr-MA" sz="1800" dirty="0">
                          <a:effectLst/>
                        </a:rPr>
                        <a:t>Les axes de management</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Score </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556993296"/>
                  </a:ext>
                </a:extLst>
              </a:tr>
              <a:tr h="414168">
                <a:tc>
                  <a:txBody>
                    <a:bodyPr/>
                    <a:lstStyle/>
                    <a:p>
                      <a:pPr algn="ctr">
                        <a:lnSpc>
                          <a:spcPct val="107000"/>
                        </a:lnSpc>
                        <a:spcAft>
                          <a:spcPts val="0"/>
                        </a:spcAft>
                      </a:pPr>
                      <a:r>
                        <a:rPr lang="fr-MA" sz="1800">
                          <a:effectLst/>
                        </a:rPr>
                        <a:t>Suivi des machines</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dirty="0">
                          <a:effectLst/>
                        </a:rPr>
                        <a:t>0%</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492672499"/>
                  </a:ext>
                </a:extLst>
              </a:tr>
              <a:tr h="414168">
                <a:tc>
                  <a:txBody>
                    <a:bodyPr/>
                    <a:lstStyle/>
                    <a:p>
                      <a:pPr algn="ctr">
                        <a:lnSpc>
                          <a:spcPct val="107000"/>
                        </a:lnSpc>
                        <a:spcAft>
                          <a:spcPts val="0"/>
                        </a:spcAft>
                      </a:pPr>
                      <a:r>
                        <a:rPr lang="fr-MA" sz="1800">
                          <a:effectLst/>
                        </a:rPr>
                        <a:t>Gestion des pièces de rechange</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32%</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245213563"/>
                  </a:ext>
                </a:extLst>
              </a:tr>
              <a:tr h="414168">
                <a:tc>
                  <a:txBody>
                    <a:bodyPr/>
                    <a:lstStyle/>
                    <a:p>
                      <a:pPr algn="ctr">
                        <a:lnSpc>
                          <a:spcPct val="107000"/>
                        </a:lnSpc>
                        <a:spcAft>
                          <a:spcPts val="0"/>
                        </a:spcAft>
                      </a:pPr>
                      <a:r>
                        <a:rPr lang="fr-MA" sz="1800">
                          <a:effectLst/>
                        </a:rPr>
                        <a:t>Gestion des travaux de maintenance</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44%</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4010620910"/>
                  </a:ext>
                </a:extLst>
              </a:tr>
              <a:tr h="414168">
                <a:tc>
                  <a:txBody>
                    <a:bodyPr/>
                    <a:lstStyle/>
                    <a:p>
                      <a:pPr algn="ctr">
                        <a:lnSpc>
                          <a:spcPct val="107000"/>
                        </a:lnSpc>
                        <a:spcAft>
                          <a:spcPts val="0"/>
                        </a:spcAft>
                      </a:pPr>
                      <a:r>
                        <a:rPr lang="fr-MA" sz="1800">
                          <a:effectLst/>
                        </a:rPr>
                        <a:t>Gestion du personnel</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29%</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4075809121"/>
                  </a:ext>
                </a:extLst>
              </a:tr>
              <a:tr h="414168">
                <a:tc>
                  <a:txBody>
                    <a:bodyPr/>
                    <a:lstStyle/>
                    <a:p>
                      <a:pPr algn="ctr">
                        <a:lnSpc>
                          <a:spcPct val="107000"/>
                        </a:lnSpc>
                        <a:spcAft>
                          <a:spcPts val="0"/>
                        </a:spcAft>
                      </a:pPr>
                      <a:r>
                        <a:rPr lang="fr-MA" sz="1800" dirty="0">
                          <a:effectLst/>
                        </a:rPr>
                        <a:t>Gestion des moyens</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54%</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828965854"/>
                  </a:ext>
                </a:extLst>
              </a:tr>
              <a:tr h="414168">
                <a:tc>
                  <a:txBody>
                    <a:bodyPr/>
                    <a:lstStyle/>
                    <a:p>
                      <a:pPr algn="ctr">
                        <a:lnSpc>
                          <a:spcPct val="107000"/>
                        </a:lnSpc>
                        <a:spcAft>
                          <a:spcPts val="0"/>
                        </a:spcAft>
                      </a:pPr>
                      <a:r>
                        <a:rPr lang="fr-MA" sz="1800">
                          <a:effectLst/>
                        </a:rPr>
                        <a:t>Gestion du l'information</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10%</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447846931"/>
                  </a:ext>
                </a:extLst>
              </a:tr>
              <a:tr h="542525">
                <a:tc>
                  <a:txBody>
                    <a:bodyPr/>
                    <a:lstStyle/>
                    <a:p>
                      <a:pPr algn="ctr">
                        <a:lnSpc>
                          <a:spcPct val="107000"/>
                        </a:lnSpc>
                        <a:spcAft>
                          <a:spcPts val="0"/>
                        </a:spcAft>
                      </a:pPr>
                      <a:r>
                        <a:rPr lang="fr-MA" sz="1800">
                          <a:effectLst/>
                        </a:rPr>
                        <a:t>Suivi des performances</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dirty="0">
                          <a:effectLst/>
                        </a:rPr>
                        <a:t>0%</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128679805"/>
                  </a:ext>
                </a:extLst>
              </a:tr>
            </a:tbl>
          </a:graphicData>
        </a:graphic>
      </p:graphicFrame>
      <p:graphicFrame>
        <p:nvGraphicFramePr>
          <p:cNvPr id="28" name="Graphique 3">
            <a:extLst>
              <a:ext uri="{FF2B5EF4-FFF2-40B4-BE49-F238E27FC236}">
                <a16:creationId xmlns:a16="http://schemas.microsoft.com/office/drawing/2014/main" id="{FDA6E9D9-16F7-4BFD-B8B0-D40B408ED1E1}"/>
              </a:ext>
            </a:extLst>
          </p:cNvPr>
          <p:cNvGraphicFramePr/>
          <p:nvPr>
            <p:extLst>
              <p:ext uri="{D42A27DB-BD31-4B8C-83A1-F6EECF244321}">
                <p14:modId xmlns:p14="http://schemas.microsoft.com/office/powerpoint/2010/main" val="1736518729"/>
              </p:ext>
            </p:extLst>
          </p:nvPr>
        </p:nvGraphicFramePr>
        <p:xfrm>
          <a:off x="6126678" y="2222499"/>
          <a:ext cx="5157445" cy="3441701"/>
        </p:xfrm>
        <a:graphic>
          <a:graphicData uri="http://schemas.openxmlformats.org/drawingml/2006/chart">
            <c:chart xmlns:c="http://schemas.openxmlformats.org/drawingml/2006/chart" xmlns:r="http://schemas.openxmlformats.org/officeDocument/2006/relationships" r:id="rId3"/>
          </a:graphicData>
        </a:graphic>
      </p:graphicFrame>
      <p:sp>
        <p:nvSpPr>
          <p:cNvPr id="27" name="Arrow: Chevron 4">
            <a:extLst>
              <a:ext uri="{FF2B5EF4-FFF2-40B4-BE49-F238E27FC236}">
                <a16:creationId xmlns:a16="http://schemas.microsoft.com/office/drawing/2014/main" id="{192C2968-287D-FB4E-9948-561AAC60CC50}"/>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30" name="Hexagon 19">
            <a:extLst>
              <a:ext uri="{FF2B5EF4-FFF2-40B4-BE49-F238E27FC236}">
                <a16:creationId xmlns:a16="http://schemas.microsoft.com/office/drawing/2014/main" id="{229261DC-38D9-4CDC-B543-513E9F79683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MESURER</a:t>
            </a:r>
          </a:p>
        </p:txBody>
      </p:sp>
      <p:sp>
        <p:nvSpPr>
          <p:cNvPr id="5" name="Espace réservé du numéro de diapositive 4">
            <a:extLst>
              <a:ext uri="{FF2B5EF4-FFF2-40B4-BE49-F238E27FC236}">
                <a16:creationId xmlns:a16="http://schemas.microsoft.com/office/drawing/2014/main" id="{CA57A3E8-BE72-4244-8CA8-683E2E7C8282}"/>
              </a:ext>
            </a:extLst>
          </p:cNvPr>
          <p:cNvSpPr>
            <a:spLocks noGrp="1"/>
          </p:cNvSpPr>
          <p:nvPr>
            <p:ph type="sldNum" sz="quarter" idx="12"/>
          </p:nvPr>
        </p:nvSpPr>
        <p:spPr/>
        <p:txBody>
          <a:bodyPr/>
          <a:lstStyle/>
          <a:p>
            <a:fld id="{C309CD6B-19A4-44FC-9307-E147573B8CC9}" type="slidenum">
              <a:rPr lang="en-US" smtClean="0"/>
              <a:t>18</a:t>
            </a:fld>
            <a:endParaRPr lang="en-US"/>
          </a:p>
        </p:txBody>
      </p:sp>
    </p:spTree>
    <p:extLst>
      <p:ext uri="{BB962C8B-B14F-4D97-AF65-F5344CB8AC3E}">
        <p14:creationId xmlns:p14="http://schemas.microsoft.com/office/powerpoint/2010/main" val="83407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Graphic spid="2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FA9A1A2F-DF72-5F49-B811-6EA9D929FB66}"/>
              </a:ext>
            </a:extLst>
          </p:cNvPr>
          <p:cNvSpPr/>
          <p:nvPr/>
        </p:nvSpPr>
        <p:spPr>
          <a:xfrm>
            <a:off x="3608821" y="1147865"/>
            <a:ext cx="5614942" cy="420753"/>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Synthèse des dysfonctionnement</a:t>
            </a:r>
          </a:p>
        </p:txBody>
      </p:sp>
      <p:sp>
        <p:nvSpPr>
          <p:cNvPr id="20" name="Hexagon 19">
            <a:extLst>
              <a:ext uri="{FF2B5EF4-FFF2-40B4-BE49-F238E27FC236}">
                <a16:creationId xmlns:a16="http://schemas.microsoft.com/office/drawing/2014/main" id="{A38B9B88-2CA6-7B40-BF7C-0F383AC13679}"/>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ANALYSER</a:t>
            </a:r>
          </a:p>
        </p:txBody>
      </p:sp>
      <p:sp>
        <p:nvSpPr>
          <p:cNvPr id="27" name="Arrow: Chevron 4">
            <a:extLst>
              <a:ext uri="{FF2B5EF4-FFF2-40B4-BE49-F238E27FC236}">
                <a16:creationId xmlns:a16="http://schemas.microsoft.com/office/drawing/2014/main" id="{192C2968-287D-FB4E-9948-561AAC60CC50}"/>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pic>
        <p:nvPicPr>
          <p:cNvPr id="59" name="Picture 2" descr="Vendibox">
            <a:extLst>
              <a:ext uri="{FF2B5EF4-FFF2-40B4-BE49-F238E27FC236}">
                <a16:creationId xmlns:a16="http://schemas.microsoft.com/office/drawing/2014/main" id="{B76D8483-A700-BB45-ACDB-97B001F2D0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63" t="10848" r="22602" b="9472"/>
          <a:stretch/>
        </p:blipFill>
        <p:spPr bwMode="auto">
          <a:xfrm>
            <a:off x="1373648" y="2661213"/>
            <a:ext cx="1613475" cy="2229402"/>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518DA3B2-F1CE-B942-9F3A-8764AA75CD0A}"/>
              </a:ext>
            </a:extLst>
          </p:cNvPr>
          <p:cNvSpPr txBox="1"/>
          <p:nvPr/>
        </p:nvSpPr>
        <p:spPr>
          <a:xfrm>
            <a:off x="552167" y="4890615"/>
            <a:ext cx="3109934" cy="351378"/>
          </a:xfrm>
          <a:prstGeom prst="rect">
            <a:avLst/>
          </a:prstGeom>
          <a:noFill/>
        </p:spPr>
        <p:txBody>
          <a:bodyPr wrap="square" rtlCol="0">
            <a:spAutoFit/>
          </a:bodyPr>
          <a:lstStyle/>
          <a:p>
            <a:pPr marR="0" lvl="0" algn="ctr">
              <a:lnSpc>
                <a:spcPct val="115000"/>
              </a:lnSpc>
              <a:spcBef>
                <a:spcPts val="1200"/>
              </a:spcBef>
              <a:spcAft>
                <a:spcPts val="0"/>
              </a:spcAft>
              <a:tabLst>
                <a:tab pos="457200" algn="l"/>
              </a:tabLst>
            </a:pPr>
            <a:r>
              <a:rPr lang="fr-FR" sz="16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Suivi des machines</a:t>
            </a:r>
          </a:p>
        </p:txBody>
      </p:sp>
      <p:pic>
        <p:nvPicPr>
          <p:cNvPr id="50" name="Picture 2">
            <a:extLst>
              <a:ext uri="{FF2B5EF4-FFF2-40B4-BE49-F238E27FC236}">
                <a16:creationId xmlns:a16="http://schemas.microsoft.com/office/drawing/2014/main" id="{4561FD99-F58E-954B-A6FA-AF2AB1FD2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914" b="4914"/>
          <a:stretch/>
        </p:blipFill>
        <p:spPr bwMode="auto">
          <a:xfrm>
            <a:off x="5206615" y="2928814"/>
            <a:ext cx="1685972" cy="1848870"/>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0E949715-8B73-B741-BA67-2923F198BFFE}"/>
              </a:ext>
            </a:extLst>
          </p:cNvPr>
          <p:cNvSpPr txBox="1"/>
          <p:nvPr/>
        </p:nvSpPr>
        <p:spPr>
          <a:xfrm>
            <a:off x="4419901" y="4890615"/>
            <a:ext cx="3321434" cy="351378"/>
          </a:xfrm>
          <a:prstGeom prst="rect">
            <a:avLst/>
          </a:prstGeom>
          <a:noFill/>
        </p:spPr>
        <p:txBody>
          <a:bodyPr wrap="square" rtlCol="0">
            <a:spAutoFit/>
          </a:bodyPr>
          <a:lstStyle/>
          <a:p>
            <a:pPr marR="0" lvl="0" algn="ctr">
              <a:lnSpc>
                <a:spcPct val="115000"/>
              </a:lnSpc>
              <a:spcBef>
                <a:spcPts val="1200"/>
              </a:spcBef>
              <a:spcAft>
                <a:spcPts val="0"/>
              </a:spcAft>
              <a:tabLst>
                <a:tab pos="457200" algn="l"/>
              </a:tabLst>
            </a:pPr>
            <a:r>
              <a:rPr lang="fr-FR" sz="16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Gestion des pièces de rechange</a:t>
            </a:r>
          </a:p>
        </p:txBody>
      </p:sp>
      <p:pic>
        <p:nvPicPr>
          <p:cNvPr id="54" name="Picture 2">
            <a:extLst>
              <a:ext uri="{FF2B5EF4-FFF2-40B4-BE49-F238E27FC236}">
                <a16:creationId xmlns:a16="http://schemas.microsoft.com/office/drawing/2014/main" id="{EF46D940-D449-4E4C-A8DA-860C605806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641" b="2641"/>
          <a:stretch/>
        </p:blipFill>
        <p:spPr bwMode="auto">
          <a:xfrm>
            <a:off x="9400289" y="3250810"/>
            <a:ext cx="1497130" cy="1556300"/>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7CB11010-BF20-EC4A-A04D-6A68445D4633}"/>
              </a:ext>
            </a:extLst>
          </p:cNvPr>
          <p:cNvSpPr txBox="1"/>
          <p:nvPr/>
        </p:nvSpPr>
        <p:spPr>
          <a:xfrm>
            <a:off x="8461756" y="4885940"/>
            <a:ext cx="3581459" cy="1071575"/>
          </a:xfrm>
          <a:prstGeom prst="rect">
            <a:avLst/>
          </a:prstGeom>
          <a:noFill/>
        </p:spPr>
        <p:txBody>
          <a:bodyPr wrap="square" rtlCol="0">
            <a:spAutoFit/>
          </a:bodyPr>
          <a:lstStyle/>
          <a:p>
            <a:pPr marR="0" lvl="0" algn="ctr">
              <a:lnSpc>
                <a:spcPct val="115000"/>
              </a:lnSpc>
              <a:spcBef>
                <a:spcPts val="1200"/>
              </a:spcBef>
              <a:spcAft>
                <a:spcPts val="0"/>
              </a:spcAft>
              <a:tabLst>
                <a:tab pos="457200" algn="l"/>
              </a:tabLst>
            </a:pPr>
            <a:r>
              <a:rPr lang="fr-FR" sz="16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Gestion des travaux de maintenance</a:t>
            </a:r>
          </a:p>
          <a:p>
            <a:pPr marR="0" lvl="0" algn="ctr">
              <a:lnSpc>
                <a:spcPct val="115000"/>
              </a:lnSpc>
              <a:spcBef>
                <a:spcPts val="1200"/>
              </a:spcBef>
              <a:spcAft>
                <a:spcPts val="0"/>
              </a:spcAft>
              <a:tabLst>
                <a:tab pos="457200" algn="l"/>
              </a:tabLst>
            </a:pPr>
            <a:endParaRPr lang="en-US" sz="16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 name="Espace réservé du numéro de diapositive 1">
            <a:extLst>
              <a:ext uri="{FF2B5EF4-FFF2-40B4-BE49-F238E27FC236}">
                <a16:creationId xmlns:a16="http://schemas.microsoft.com/office/drawing/2014/main" id="{D9ABC127-E85C-48FC-B751-B2277FD87945}"/>
              </a:ext>
            </a:extLst>
          </p:cNvPr>
          <p:cNvSpPr>
            <a:spLocks noGrp="1"/>
          </p:cNvSpPr>
          <p:nvPr>
            <p:ph type="sldNum" sz="quarter" idx="12"/>
          </p:nvPr>
        </p:nvSpPr>
        <p:spPr/>
        <p:txBody>
          <a:bodyPr/>
          <a:lstStyle/>
          <a:p>
            <a:fld id="{C309CD6B-19A4-44FC-9307-E147573B8CC9}" type="slidenum">
              <a:rPr lang="en-US" smtClean="0"/>
              <a:t>19</a:t>
            </a:fld>
            <a:endParaRPr lang="en-US"/>
          </a:p>
        </p:txBody>
      </p:sp>
    </p:spTree>
    <p:extLst>
      <p:ext uri="{BB962C8B-B14F-4D97-AF65-F5344CB8AC3E}">
        <p14:creationId xmlns:p14="http://schemas.microsoft.com/office/powerpoint/2010/main" val="92462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fill="hold"/>
                                        <p:tgtEl>
                                          <p:spTgt spid="59"/>
                                        </p:tgtEl>
                                        <p:attrNameLst>
                                          <p:attrName>ppt_x</p:attrName>
                                        </p:attrNameLst>
                                      </p:cBhvr>
                                      <p:tavLst>
                                        <p:tav tm="0">
                                          <p:val>
                                            <p:strVal val="#ppt_x"/>
                                          </p:val>
                                        </p:tav>
                                        <p:tav tm="100000">
                                          <p:val>
                                            <p:strVal val="#ppt_x"/>
                                          </p:val>
                                        </p:tav>
                                      </p:tavLst>
                                    </p:anim>
                                    <p:anim calcmode="lin" valueType="num">
                                      <p:cBhvr additive="base">
                                        <p:cTn id="18" dur="500" fill="hold"/>
                                        <p:tgtEl>
                                          <p:spTgt spid="5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ppt_x"/>
                                          </p:val>
                                        </p:tav>
                                        <p:tav tm="100000">
                                          <p:val>
                                            <p:strVal val="#ppt_x"/>
                                          </p:val>
                                        </p:tav>
                                      </p:tavLst>
                                    </p:anim>
                                    <p:anim calcmode="lin" valueType="num">
                                      <p:cBhvr additive="base">
                                        <p:cTn id="2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ppt_x"/>
                                          </p:val>
                                        </p:tav>
                                        <p:tav tm="100000">
                                          <p:val>
                                            <p:strVal val="#ppt_x"/>
                                          </p:val>
                                        </p:tav>
                                      </p:tavLst>
                                    </p:anim>
                                    <p:anim calcmode="lin" valueType="num">
                                      <p:cBhvr additive="base">
                                        <p:cTn id="32"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 calcmode="lin" valueType="num">
                                      <p:cBhvr additive="base">
                                        <p:cTn id="37" dur="500" fill="hold"/>
                                        <p:tgtEl>
                                          <p:spTgt spid="54"/>
                                        </p:tgtEl>
                                        <p:attrNameLst>
                                          <p:attrName>ppt_x</p:attrName>
                                        </p:attrNameLst>
                                      </p:cBhvr>
                                      <p:tavLst>
                                        <p:tav tm="0">
                                          <p:val>
                                            <p:strVal val="#ppt_x"/>
                                          </p:val>
                                        </p:tav>
                                        <p:tav tm="100000">
                                          <p:val>
                                            <p:strVal val="#ppt_x"/>
                                          </p:val>
                                        </p:tav>
                                      </p:tavLst>
                                    </p:anim>
                                    <p:anim calcmode="lin" valueType="num">
                                      <p:cBhvr additive="base">
                                        <p:cTn id="38" dur="500" fill="hold"/>
                                        <p:tgtEl>
                                          <p:spTgt spid="5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 calcmode="lin" valueType="num">
                                      <p:cBhvr additive="base">
                                        <p:cTn id="41" dur="500" fill="hold"/>
                                        <p:tgtEl>
                                          <p:spTgt spid="56"/>
                                        </p:tgtEl>
                                        <p:attrNameLst>
                                          <p:attrName>ppt_x</p:attrName>
                                        </p:attrNameLst>
                                      </p:cBhvr>
                                      <p:tavLst>
                                        <p:tav tm="0">
                                          <p:val>
                                            <p:strVal val="#ppt_x"/>
                                          </p:val>
                                        </p:tav>
                                        <p:tav tm="100000">
                                          <p:val>
                                            <p:strVal val="#ppt_x"/>
                                          </p:val>
                                        </p:tav>
                                      </p:tavLst>
                                    </p:anim>
                                    <p:anim calcmode="lin" valueType="num">
                                      <p:cBhvr additive="base">
                                        <p:cTn id="42"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61" grpId="0"/>
      <p:bldP spid="52"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38280307-8320-40BD-BB69-BECAA43ED7C7}"/>
              </a:ext>
            </a:extLst>
          </p:cNvPr>
          <p:cNvGrpSpPr/>
          <p:nvPr/>
        </p:nvGrpSpPr>
        <p:grpSpPr>
          <a:xfrm>
            <a:off x="287079" y="1031357"/>
            <a:ext cx="11688726" cy="5326913"/>
            <a:chOff x="287079" y="173673"/>
            <a:chExt cx="11688726" cy="6565976"/>
          </a:xfrm>
        </p:grpSpPr>
        <p:grpSp>
          <p:nvGrpSpPr>
            <p:cNvPr id="12" name="Group 11">
              <a:extLst>
                <a:ext uri="{FF2B5EF4-FFF2-40B4-BE49-F238E27FC236}">
                  <a16:creationId xmlns:a16="http://schemas.microsoft.com/office/drawing/2014/main" id="{412D702E-EB62-49E7-AAEE-B76CF06C0B82}"/>
                </a:ext>
              </a:extLst>
            </p:cNvPr>
            <p:cNvGrpSpPr/>
            <p:nvPr/>
          </p:nvGrpSpPr>
          <p:grpSpPr>
            <a:xfrm>
              <a:off x="287079" y="297711"/>
              <a:ext cx="1977656" cy="715926"/>
              <a:chOff x="0" y="276447"/>
              <a:chExt cx="1977656" cy="715926"/>
            </a:xfrm>
          </p:grpSpPr>
          <p:sp>
            <p:nvSpPr>
              <p:cNvPr id="7" name="Rectangle 6">
                <a:extLst>
                  <a:ext uri="{FF2B5EF4-FFF2-40B4-BE49-F238E27FC236}">
                    <a16:creationId xmlns:a16="http://schemas.microsoft.com/office/drawing/2014/main" id="{3E6202DD-1A10-4670-9791-A873D9A0783A}"/>
                  </a:ext>
                </a:extLst>
              </p:cNvPr>
              <p:cNvSpPr/>
              <p:nvPr/>
            </p:nvSpPr>
            <p:spPr>
              <a:xfrm>
                <a:off x="0" y="276447"/>
                <a:ext cx="1977656" cy="2870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BF2315-9558-4D21-8323-FF1F53859914}"/>
                  </a:ext>
                </a:extLst>
              </p:cNvPr>
              <p:cNvSpPr/>
              <p:nvPr/>
            </p:nvSpPr>
            <p:spPr>
              <a:xfrm>
                <a:off x="0" y="705294"/>
                <a:ext cx="1222744" cy="2870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6957C5DA-1747-480B-9029-8093DC3B7CE2}"/>
                </a:ext>
              </a:extLst>
            </p:cNvPr>
            <p:cNvSpPr/>
            <p:nvPr/>
          </p:nvSpPr>
          <p:spPr>
            <a:xfrm>
              <a:off x="1765005" y="726558"/>
              <a:ext cx="499730" cy="5507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A1E66A2-6E44-4141-9DEC-96F8C5630770}"/>
                </a:ext>
              </a:extLst>
            </p:cNvPr>
            <p:cNvGrpSpPr/>
            <p:nvPr/>
          </p:nvGrpSpPr>
          <p:grpSpPr>
            <a:xfrm flipH="1" flipV="1">
              <a:off x="9998149" y="5854996"/>
              <a:ext cx="1977656" cy="715926"/>
              <a:chOff x="0" y="276447"/>
              <a:chExt cx="1977656" cy="715926"/>
            </a:xfrm>
          </p:grpSpPr>
          <p:sp>
            <p:nvSpPr>
              <p:cNvPr id="14" name="Rectangle 13">
                <a:extLst>
                  <a:ext uri="{FF2B5EF4-FFF2-40B4-BE49-F238E27FC236}">
                    <a16:creationId xmlns:a16="http://schemas.microsoft.com/office/drawing/2014/main" id="{26F6E3E8-771E-4A51-940C-92CCCF51A980}"/>
                  </a:ext>
                </a:extLst>
              </p:cNvPr>
              <p:cNvSpPr/>
              <p:nvPr/>
            </p:nvSpPr>
            <p:spPr>
              <a:xfrm>
                <a:off x="0" y="276447"/>
                <a:ext cx="1977656" cy="2870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CB5065-6FBE-4899-8894-B425864F0029}"/>
                  </a:ext>
                </a:extLst>
              </p:cNvPr>
              <p:cNvSpPr/>
              <p:nvPr/>
            </p:nvSpPr>
            <p:spPr>
              <a:xfrm>
                <a:off x="0" y="705294"/>
                <a:ext cx="1222744" cy="2870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3EA079D-144F-4414-985D-4327985BC7A3}"/>
                </a:ext>
              </a:extLst>
            </p:cNvPr>
            <p:cNvSpPr/>
            <p:nvPr/>
          </p:nvSpPr>
          <p:spPr>
            <a:xfrm>
              <a:off x="9998149" y="632638"/>
              <a:ext cx="499730" cy="5507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383D7BBE-4118-488E-A735-0A7E593F6038}"/>
                </a:ext>
              </a:extLst>
            </p:cNvPr>
            <p:cNvSpPr/>
            <p:nvPr/>
          </p:nvSpPr>
          <p:spPr>
            <a:xfrm>
              <a:off x="2819400" y="1842976"/>
              <a:ext cx="6553200" cy="3274828"/>
            </a:xfrm>
            <a:prstGeom prst="parallelogram">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b="1" dirty="0">
                  <a:solidFill>
                    <a:schemeClr val="tx1"/>
                  </a:solidFill>
                  <a:latin typeface="Apple Chancery" panose="03020702040506060504" pitchFamily="66" charset="-79"/>
                  <a:ea typeface="Brush Script MT" panose="03060802040406070304" pitchFamily="66" charset="-122"/>
                  <a:cs typeface="Apple Chancery" panose="03020702040506060504" pitchFamily="66" charset="-79"/>
                </a:rPr>
                <a:t>Introduction</a:t>
              </a:r>
              <a:endParaRPr lang="en-US" sz="5400" b="1" dirty="0">
                <a:solidFill>
                  <a:schemeClr val="tx1"/>
                </a:solidFill>
                <a:latin typeface="Apple Chancery" panose="03020702040506060504" pitchFamily="66" charset="-79"/>
                <a:ea typeface="Brush Script MT" panose="03060802040406070304" pitchFamily="66" charset="-122"/>
                <a:cs typeface="Apple Chancery" panose="03020702040506060504" pitchFamily="66" charset="-79"/>
              </a:endParaRPr>
            </a:p>
          </p:txBody>
        </p:sp>
        <p:grpSp>
          <p:nvGrpSpPr>
            <p:cNvPr id="30" name="Group 29">
              <a:extLst>
                <a:ext uri="{FF2B5EF4-FFF2-40B4-BE49-F238E27FC236}">
                  <a16:creationId xmlns:a16="http://schemas.microsoft.com/office/drawing/2014/main" id="{FCBA6416-F708-4119-83CD-0CD90BFA9D04}"/>
                </a:ext>
              </a:extLst>
            </p:cNvPr>
            <p:cNvGrpSpPr/>
            <p:nvPr/>
          </p:nvGrpSpPr>
          <p:grpSpPr>
            <a:xfrm>
              <a:off x="4579076" y="2643080"/>
              <a:ext cx="5209966" cy="140348"/>
              <a:chOff x="4805904" y="2750650"/>
              <a:chExt cx="5209966" cy="140348"/>
            </a:xfrm>
          </p:grpSpPr>
          <p:sp>
            <p:nvSpPr>
              <p:cNvPr id="25" name="Rectangle 24">
                <a:extLst>
                  <a:ext uri="{FF2B5EF4-FFF2-40B4-BE49-F238E27FC236}">
                    <a16:creationId xmlns:a16="http://schemas.microsoft.com/office/drawing/2014/main" id="{41911ED6-F06A-4DF2-B39D-5F6F4F3B95DD}"/>
                  </a:ext>
                </a:extLst>
              </p:cNvPr>
              <p:cNvSpPr/>
              <p:nvPr/>
            </p:nvSpPr>
            <p:spPr>
              <a:xfrm>
                <a:off x="5599815" y="2750650"/>
                <a:ext cx="441605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73CA84-B255-49C7-ACCB-186B29B61448}"/>
                  </a:ext>
                </a:extLst>
              </p:cNvPr>
              <p:cNvSpPr/>
              <p:nvPr/>
            </p:nvSpPr>
            <p:spPr>
              <a:xfrm>
                <a:off x="4805904" y="2845279"/>
                <a:ext cx="441605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C6D3A3A-9C84-424D-BD61-F858DDEAD990}"/>
                </a:ext>
              </a:extLst>
            </p:cNvPr>
            <p:cNvGrpSpPr/>
            <p:nvPr/>
          </p:nvGrpSpPr>
          <p:grpSpPr>
            <a:xfrm>
              <a:off x="2402958" y="4074573"/>
              <a:ext cx="5209966" cy="140348"/>
              <a:chOff x="4805904" y="2750650"/>
              <a:chExt cx="5209966" cy="140348"/>
            </a:xfrm>
          </p:grpSpPr>
          <p:sp>
            <p:nvSpPr>
              <p:cNvPr id="32" name="Rectangle 31">
                <a:extLst>
                  <a:ext uri="{FF2B5EF4-FFF2-40B4-BE49-F238E27FC236}">
                    <a16:creationId xmlns:a16="http://schemas.microsoft.com/office/drawing/2014/main" id="{29D3BFF5-01EE-4942-A9C8-BA34EC85E70E}"/>
                  </a:ext>
                </a:extLst>
              </p:cNvPr>
              <p:cNvSpPr/>
              <p:nvPr/>
            </p:nvSpPr>
            <p:spPr>
              <a:xfrm>
                <a:off x="5599815" y="2750650"/>
                <a:ext cx="441605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DCFBEF9-B6D5-4159-A179-15E55CC5937B}"/>
                  </a:ext>
                </a:extLst>
              </p:cNvPr>
              <p:cNvSpPr/>
              <p:nvPr/>
            </p:nvSpPr>
            <p:spPr>
              <a:xfrm>
                <a:off x="4805904" y="2845279"/>
                <a:ext cx="441605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5D852276-65D3-49C4-B026-F8F2840B811A}"/>
                </a:ext>
              </a:extLst>
            </p:cNvPr>
            <p:cNvGrpSpPr/>
            <p:nvPr/>
          </p:nvGrpSpPr>
          <p:grpSpPr>
            <a:xfrm>
              <a:off x="3728489" y="355700"/>
              <a:ext cx="6313966" cy="113405"/>
              <a:chOff x="5582091" y="329255"/>
              <a:chExt cx="6313966" cy="113405"/>
            </a:xfrm>
          </p:grpSpPr>
          <p:sp>
            <p:nvSpPr>
              <p:cNvPr id="36" name="Rectangle 35">
                <a:extLst>
                  <a:ext uri="{FF2B5EF4-FFF2-40B4-BE49-F238E27FC236}">
                    <a16:creationId xmlns:a16="http://schemas.microsoft.com/office/drawing/2014/main" id="{58DC48BF-4CDE-4A65-B4A1-DD0595DDDC7B}"/>
                  </a:ext>
                </a:extLst>
              </p:cNvPr>
              <p:cNvSpPr/>
              <p:nvPr/>
            </p:nvSpPr>
            <p:spPr>
              <a:xfrm>
                <a:off x="10753061" y="34165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C0143BC-DE58-4DD4-B208-6FF687877BF1}"/>
                  </a:ext>
                </a:extLst>
              </p:cNvPr>
              <p:cNvSpPr/>
              <p:nvPr/>
            </p:nvSpPr>
            <p:spPr>
              <a:xfrm>
                <a:off x="10108019" y="3416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7533460-5C44-4917-B420-7BD5B21177B8}"/>
                  </a:ext>
                </a:extLst>
              </p:cNvPr>
              <p:cNvSpPr/>
              <p:nvPr/>
            </p:nvSpPr>
            <p:spPr>
              <a:xfrm>
                <a:off x="9462977" y="341656"/>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19C9167-9BD9-4024-947C-B57C804D5B36}"/>
                  </a:ext>
                </a:extLst>
              </p:cNvPr>
              <p:cNvSpPr/>
              <p:nvPr/>
            </p:nvSpPr>
            <p:spPr>
              <a:xfrm>
                <a:off x="8817934" y="343067"/>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B639970-18B8-4209-B97A-B15F64F63ED9}"/>
                  </a:ext>
                </a:extLst>
              </p:cNvPr>
              <p:cNvSpPr/>
              <p:nvPr/>
            </p:nvSpPr>
            <p:spPr>
              <a:xfrm>
                <a:off x="8172891" y="341654"/>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1B1EA51-22AD-4AEF-9551-D4E1063BEDAE}"/>
                  </a:ext>
                </a:extLst>
              </p:cNvPr>
              <p:cNvSpPr/>
              <p:nvPr/>
            </p:nvSpPr>
            <p:spPr>
              <a:xfrm>
                <a:off x="75278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EA82890-5EAF-43A1-A77E-347EF08DABD5}"/>
                  </a:ext>
                </a:extLst>
              </p:cNvPr>
              <p:cNvSpPr/>
              <p:nvPr/>
            </p:nvSpPr>
            <p:spPr>
              <a:xfrm>
                <a:off x="11396327" y="3292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2F1615-E010-4CE1-9627-D158DB331211}"/>
                  </a:ext>
                </a:extLst>
              </p:cNvPr>
              <p:cNvSpPr/>
              <p:nvPr/>
            </p:nvSpPr>
            <p:spPr>
              <a:xfrm>
                <a:off x="6882805" y="340950"/>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87FF50D-9C79-4697-BB28-2DD9064B165F}"/>
                  </a:ext>
                </a:extLst>
              </p:cNvPr>
              <p:cNvSpPr/>
              <p:nvPr/>
            </p:nvSpPr>
            <p:spPr>
              <a:xfrm>
                <a:off x="5582091" y="34147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62A2516-0B7F-4805-91BE-F06ED5B946C3}"/>
                  </a:ext>
                </a:extLst>
              </p:cNvPr>
              <p:cNvSpPr/>
              <p:nvPr/>
            </p:nvSpPr>
            <p:spPr>
              <a:xfrm>
                <a:off x="62324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7ACCDA3-5A53-442A-A342-77AE904231EC}"/>
                </a:ext>
              </a:extLst>
            </p:cNvPr>
            <p:cNvGrpSpPr/>
            <p:nvPr/>
          </p:nvGrpSpPr>
          <p:grpSpPr>
            <a:xfrm>
              <a:off x="2247913" y="6443875"/>
              <a:ext cx="6313966" cy="113405"/>
              <a:chOff x="5582091" y="329255"/>
              <a:chExt cx="6313966" cy="113405"/>
            </a:xfrm>
          </p:grpSpPr>
          <p:sp>
            <p:nvSpPr>
              <p:cNvPr id="48" name="Rectangle 47">
                <a:extLst>
                  <a:ext uri="{FF2B5EF4-FFF2-40B4-BE49-F238E27FC236}">
                    <a16:creationId xmlns:a16="http://schemas.microsoft.com/office/drawing/2014/main" id="{2C701654-1928-49EE-9A1D-4784138185E3}"/>
                  </a:ext>
                </a:extLst>
              </p:cNvPr>
              <p:cNvSpPr/>
              <p:nvPr/>
            </p:nvSpPr>
            <p:spPr>
              <a:xfrm>
                <a:off x="10753061" y="34165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566483E-2CC6-4E96-B38C-47EC380CEF9D}"/>
                  </a:ext>
                </a:extLst>
              </p:cNvPr>
              <p:cNvSpPr/>
              <p:nvPr/>
            </p:nvSpPr>
            <p:spPr>
              <a:xfrm>
                <a:off x="10108019" y="3416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AA259CF-EE26-4277-BDCA-8FBF068F451C}"/>
                  </a:ext>
                </a:extLst>
              </p:cNvPr>
              <p:cNvSpPr/>
              <p:nvPr/>
            </p:nvSpPr>
            <p:spPr>
              <a:xfrm>
                <a:off x="9462977" y="341656"/>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BFD77F-A744-4918-998A-7C8349E6428F}"/>
                  </a:ext>
                </a:extLst>
              </p:cNvPr>
              <p:cNvSpPr/>
              <p:nvPr/>
            </p:nvSpPr>
            <p:spPr>
              <a:xfrm>
                <a:off x="8817934" y="343067"/>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889492F-08C0-4D63-8E42-F2270EECB832}"/>
                  </a:ext>
                </a:extLst>
              </p:cNvPr>
              <p:cNvSpPr/>
              <p:nvPr/>
            </p:nvSpPr>
            <p:spPr>
              <a:xfrm>
                <a:off x="8172891" y="341654"/>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A8207A8-8A76-4AD7-9219-9686B1EA067D}"/>
                  </a:ext>
                </a:extLst>
              </p:cNvPr>
              <p:cNvSpPr/>
              <p:nvPr/>
            </p:nvSpPr>
            <p:spPr>
              <a:xfrm>
                <a:off x="75278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B9B9AA5-6306-4309-A391-A91C6381F3D9}"/>
                  </a:ext>
                </a:extLst>
              </p:cNvPr>
              <p:cNvSpPr/>
              <p:nvPr/>
            </p:nvSpPr>
            <p:spPr>
              <a:xfrm>
                <a:off x="11396327" y="3292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8525B80-3A0F-429F-9761-668D01238189}"/>
                  </a:ext>
                </a:extLst>
              </p:cNvPr>
              <p:cNvSpPr/>
              <p:nvPr/>
            </p:nvSpPr>
            <p:spPr>
              <a:xfrm>
                <a:off x="6882805" y="340950"/>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FE9F01-7EB2-4054-97A3-6E19A53A63EC}"/>
                  </a:ext>
                </a:extLst>
              </p:cNvPr>
              <p:cNvSpPr/>
              <p:nvPr/>
            </p:nvSpPr>
            <p:spPr>
              <a:xfrm>
                <a:off x="5582091" y="34147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91C0236-A8D4-4470-9990-1D243A2B6F29}"/>
                  </a:ext>
                </a:extLst>
              </p:cNvPr>
              <p:cNvSpPr/>
              <p:nvPr/>
            </p:nvSpPr>
            <p:spPr>
              <a:xfrm>
                <a:off x="62324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4B8F1E66-91C5-4C9B-924A-E11B6BED408D}"/>
                </a:ext>
              </a:extLst>
            </p:cNvPr>
            <p:cNvGrpSpPr/>
            <p:nvPr/>
          </p:nvGrpSpPr>
          <p:grpSpPr>
            <a:xfrm>
              <a:off x="5661839" y="173673"/>
              <a:ext cx="6313966" cy="113405"/>
              <a:chOff x="5582091" y="329255"/>
              <a:chExt cx="6313966" cy="113405"/>
            </a:xfrm>
          </p:grpSpPr>
          <p:sp>
            <p:nvSpPr>
              <p:cNvPr id="59" name="Rectangle 58">
                <a:extLst>
                  <a:ext uri="{FF2B5EF4-FFF2-40B4-BE49-F238E27FC236}">
                    <a16:creationId xmlns:a16="http://schemas.microsoft.com/office/drawing/2014/main" id="{E1FFE0C5-1081-4DB6-ABFF-F4420BDB8CAA}"/>
                  </a:ext>
                </a:extLst>
              </p:cNvPr>
              <p:cNvSpPr/>
              <p:nvPr/>
            </p:nvSpPr>
            <p:spPr>
              <a:xfrm>
                <a:off x="10753061" y="34165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F98E5FB-96B5-4E15-AC91-248385FE3404}"/>
                  </a:ext>
                </a:extLst>
              </p:cNvPr>
              <p:cNvSpPr/>
              <p:nvPr/>
            </p:nvSpPr>
            <p:spPr>
              <a:xfrm>
                <a:off x="10108019" y="3416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A5540A9-2694-4DCA-B7E9-85F6BBD3E552}"/>
                  </a:ext>
                </a:extLst>
              </p:cNvPr>
              <p:cNvSpPr/>
              <p:nvPr/>
            </p:nvSpPr>
            <p:spPr>
              <a:xfrm>
                <a:off x="9462977" y="341656"/>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C632D87-0597-4246-B492-725A594F3BF7}"/>
                  </a:ext>
                </a:extLst>
              </p:cNvPr>
              <p:cNvSpPr/>
              <p:nvPr/>
            </p:nvSpPr>
            <p:spPr>
              <a:xfrm>
                <a:off x="8817934" y="343067"/>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87A04AC-B462-42EB-8D6E-356035C6ABE6}"/>
                  </a:ext>
                </a:extLst>
              </p:cNvPr>
              <p:cNvSpPr/>
              <p:nvPr/>
            </p:nvSpPr>
            <p:spPr>
              <a:xfrm>
                <a:off x="8172891" y="341654"/>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EEA0261-4C88-406F-BC47-EDC38EE84037}"/>
                  </a:ext>
                </a:extLst>
              </p:cNvPr>
              <p:cNvSpPr/>
              <p:nvPr/>
            </p:nvSpPr>
            <p:spPr>
              <a:xfrm>
                <a:off x="75278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7EAA6B1-0940-4F98-8B44-D72CB45FD51F}"/>
                  </a:ext>
                </a:extLst>
              </p:cNvPr>
              <p:cNvSpPr/>
              <p:nvPr/>
            </p:nvSpPr>
            <p:spPr>
              <a:xfrm>
                <a:off x="11396327" y="3292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9C07ED1-6D59-4134-B792-AC4EB51B18D2}"/>
                  </a:ext>
                </a:extLst>
              </p:cNvPr>
              <p:cNvSpPr/>
              <p:nvPr/>
            </p:nvSpPr>
            <p:spPr>
              <a:xfrm>
                <a:off x="6882805" y="340950"/>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82FDE24-6BA5-4941-A7D6-6D0E42320ABC}"/>
                  </a:ext>
                </a:extLst>
              </p:cNvPr>
              <p:cNvSpPr/>
              <p:nvPr/>
            </p:nvSpPr>
            <p:spPr>
              <a:xfrm>
                <a:off x="5582091" y="34147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6695745-0DE8-4ACC-AE61-AC0C0C17F700}"/>
                  </a:ext>
                </a:extLst>
              </p:cNvPr>
              <p:cNvSpPr/>
              <p:nvPr/>
            </p:nvSpPr>
            <p:spPr>
              <a:xfrm>
                <a:off x="62324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6F50FEC9-A47E-4C4D-B7DA-2E2CC754DF06}"/>
                </a:ext>
              </a:extLst>
            </p:cNvPr>
            <p:cNvGrpSpPr/>
            <p:nvPr/>
          </p:nvGrpSpPr>
          <p:grpSpPr>
            <a:xfrm>
              <a:off x="287079" y="6626244"/>
              <a:ext cx="6313966" cy="113405"/>
              <a:chOff x="5582091" y="329255"/>
              <a:chExt cx="6313966" cy="113405"/>
            </a:xfrm>
          </p:grpSpPr>
          <p:sp>
            <p:nvSpPr>
              <p:cNvPr id="71" name="Rectangle 70">
                <a:extLst>
                  <a:ext uri="{FF2B5EF4-FFF2-40B4-BE49-F238E27FC236}">
                    <a16:creationId xmlns:a16="http://schemas.microsoft.com/office/drawing/2014/main" id="{C256D4EA-2E38-4BE2-B967-356A4EC6FE49}"/>
                  </a:ext>
                </a:extLst>
              </p:cNvPr>
              <p:cNvSpPr/>
              <p:nvPr/>
            </p:nvSpPr>
            <p:spPr>
              <a:xfrm>
                <a:off x="10753061" y="34165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257E70B-955C-45E3-BE6C-DF6B0804782E}"/>
                  </a:ext>
                </a:extLst>
              </p:cNvPr>
              <p:cNvSpPr/>
              <p:nvPr/>
            </p:nvSpPr>
            <p:spPr>
              <a:xfrm>
                <a:off x="10108019" y="3416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28BB0CD-7D20-4DAD-BA49-94AD2073DFE4}"/>
                  </a:ext>
                </a:extLst>
              </p:cNvPr>
              <p:cNvSpPr/>
              <p:nvPr/>
            </p:nvSpPr>
            <p:spPr>
              <a:xfrm>
                <a:off x="9462977" y="341656"/>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BE8FDA5-0D09-4A73-A2FA-3DA48A83F5F0}"/>
                  </a:ext>
                </a:extLst>
              </p:cNvPr>
              <p:cNvSpPr/>
              <p:nvPr/>
            </p:nvSpPr>
            <p:spPr>
              <a:xfrm>
                <a:off x="8817934" y="343067"/>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B90D2FC-9C48-4286-AB17-BB4CCEA46C52}"/>
                  </a:ext>
                </a:extLst>
              </p:cNvPr>
              <p:cNvSpPr/>
              <p:nvPr/>
            </p:nvSpPr>
            <p:spPr>
              <a:xfrm>
                <a:off x="8172891" y="341654"/>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6472A31-6B28-453D-9B80-422524A8AA1D}"/>
                  </a:ext>
                </a:extLst>
              </p:cNvPr>
              <p:cNvSpPr/>
              <p:nvPr/>
            </p:nvSpPr>
            <p:spPr>
              <a:xfrm>
                <a:off x="75278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BD68B27-6CC8-4412-96B8-27FCE6C4E67E}"/>
                  </a:ext>
                </a:extLst>
              </p:cNvPr>
              <p:cNvSpPr/>
              <p:nvPr/>
            </p:nvSpPr>
            <p:spPr>
              <a:xfrm>
                <a:off x="11396327" y="3292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6B7C9E9-20D3-4BEB-9777-19979885B620}"/>
                  </a:ext>
                </a:extLst>
              </p:cNvPr>
              <p:cNvSpPr/>
              <p:nvPr/>
            </p:nvSpPr>
            <p:spPr>
              <a:xfrm>
                <a:off x="6882805" y="340950"/>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6FE94DD-2AED-4D09-8607-E57BF6D9A701}"/>
                  </a:ext>
                </a:extLst>
              </p:cNvPr>
              <p:cNvSpPr/>
              <p:nvPr/>
            </p:nvSpPr>
            <p:spPr>
              <a:xfrm>
                <a:off x="5582091" y="34147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BF4F61-FE1F-40EA-8688-9FC52E7F0334}"/>
                  </a:ext>
                </a:extLst>
              </p:cNvPr>
              <p:cNvSpPr/>
              <p:nvPr/>
            </p:nvSpPr>
            <p:spPr>
              <a:xfrm>
                <a:off x="62324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2" name="Image 20" descr="Amigraph">
            <a:extLst>
              <a:ext uri="{FF2B5EF4-FFF2-40B4-BE49-F238E27FC236}">
                <a16:creationId xmlns:a16="http://schemas.microsoft.com/office/drawing/2014/main" id="{F087C669-F4B0-4FBC-91B2-F854054FABE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058" y="97908"/>
            <a:ext cx="2052086" cy="485909"/>
          </a:xfrm>
          <a:prstGeom prst="rect">
            <a:avLst/>
          </a:prstGeom>
          <a:noFill/>
          <a:ln>
            <a:noFill/>
          </a:ln>
        </p:spPr>
      </p:pic>
      <p:pic>
        <p:nvPicPr>
          <p:cNvPr id="83" name="Image 19">
            <a:extLst>
              <a:ext uri="{FF2B5EF4-FFF2-40B4-BE49-F238E27FC236}">
                <a16:creationId xmlns:a16="http://schemas.microsoft.com/office/drawing/2014/main" id="{DC1F191F-5E37-44CF-A7A6-8A7E8169306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430540" y="48260"/>
            <a:ext cx="1676401" cy="716638"/>
          </a:xfrm>
          <a:prstGeom prst="rect">
            <a:avLst/>
          </a:prstGeom>
          <a:noFill/>
          <a:ln>
            <a:noFill/>
          </a:ln>
        </p:spPr>
      </p:pic>
      <p:sp>
        <p:nvSpPr>
          <p:cNvPr id="2" name="Espace réservé du numéro de diapositive 1">
            <a:extLst>
              <a:ext uri="{FF2B5EF4-FFF2-40B4-BE49-F238E27FC236}">
                <a16:creationId xmlns:a16="http://schemas.microsoft.com/office/drawing/2014/main" id="{D32BDA4C-668F-431A-BED3-74D767563313}"/>
              </a:ext>
            </a:extLst>
          </p:cNvPr>
          <p:cNvSpPr>
            <a:spLocks noGrp="1"/>
          </p:cNvSpPr>
          <p:nvPr>
            <p:ph type="sldNum" sz="quarter" idx="12"/>
          </p:nvPr>
        </p:nvSpPr>
        <p:spPr/>
        <p:txBody>
          <a:bodyPr/>
          <a:lstStyle/>
          <a:p>
            <a:fld id="{C309CD6B-19A4-44FC-9307-E147573B8CC9}" type="slidenum">
              <a:rPr lang="en-US" smtClean="0"/>
              <a:t>2</a:t>
            </a:fld>
            <a:endParaRPr lang="en-US"/>
          </a:p>
        </p:txBody>
      </p:sp>
    </p:spTree>
    <p:extLst>
      <p:ext uri="{BB962C8B-B14F-4D97-AF65-F5344CB8AC3E}">
        <p14:creationId xmlns:p14="http://schemas.microsoft.com/office/powerpoint/2010/main" val="269485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additive="base">
                                        <p:cTn id="7" dur="500" fill="hold"/>
                                        <p:tgtEl>
                                          <p:spTgt spid="81"/>
                                        </p:tgtEl>
                                        <p:attrNameLst>
                                          <p:attrName>ppt_x</p:attrName>
                                        </p:attrNameLst>
                                      </p:cBhvr>
                                      <p:tavLst>
                                        <p:tav tm="0">
                                          <p:val>
                                            <p:strVal val="#ppt_x"/>
                                          </p:val>
                                        </p:tav>
                                        <p:tav tm="100000">
                                          <p:val>
                                            <p:strVal val="#ppt_x"/>
                                          </p:val>
                                        </p:tav>
                                      </p:tavLst>
                                    </p:anim>
                                    <p:anim calcmode="lin" valueType="num">
                                      <p:cBhvr additive="base">
                                        <p:cTn id="8"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FA9A1A2F-DF72-5F49-B811-6EA9D929FB66}"/>
              </a:ext>
            </a:extLst>
          </p:cNvPr>
          <p:cNvSpPr/>
          <p:nvPr/>
        </p:nvSpPr>
        <p:spPr>
          <a:xfrm>
            <a:off x="3608821" y="1147865"/>
            <a:ext cx="5614942" cy="420753"/>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Synthèse des dysfonctionnement</a:t>
            </a:r>
          </a:p>
        </p:txBody>
      </p:sp>
      <p:sp>
        <p:nvSpPr>
          <p:cNvPr id="20" name="Hexagon 19">
            <a:extLst>
              <a:ext uri="{FF2B5EF4-FFF2-40B4-BE49-F238E27FC236}">
                <a16:creationId xmlns:a16="http://schemas.microsoft.com/office/drawing/2014/main" id="{A38B9B88-2CA6-7B40-BF7C-0F383AC13679}"/>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ANALYSER</a:t>
            </a:r>
          </a:p>
        </p:txBody>
      </p:sp>
      <p:sp>
        <p:nvSpPr>
          <p:cNvPr id="27" name="Arrow: Chevron 4">
            <a:extLst>
              <a:ext uri="{FF2B5EF4-FFF2-40B4-BE49-F238E27FC236}">
                <a16:creationId xmlns:a16="http://schemas.microsoft.com/office/drawing/2014/main" id="{192C2968-287D-FB4E-9948-561AAC60CC50}"/>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pic>
        <p:nvPicPr>
          <p:cNvPr id="87" name="Picture 2">
            <a:extLst>
              <a:ext uri="{FF2B5EF4-FFF2-40B4-BE49-F238E27FC236}">
                <a16:creationId xmlns:a16="http://schemas.microsoft.com/office/drawing/2014/main" id="{22104A42-641A-884E-9665-8137C3F1BF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5" b="25568"/>
          <a:stretch/>
        </p:blipFill>
        <p:spPr bwMode="auto">
          <a:xfrm>
            <a:off x="907877" y="2179293"/>
            <a:ext cx="1178930" cy="162869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ACAD56E4-6613-804D-A91F-4C61B923EC71}"/>
              </a:ext>
            </a:extLst>
          </p:cNvPr>
          <p:cNvSpPr txBox="1"/>
          <p:nvPr/>
        </p:nvSpPr>
        <p:spPr>
          <a:xfrm>
            <a:off x="116670" y="4034067"/>
            <a:ext cx="2735053" cy="351378"/>
          </a:xfrm>
          <a:prstGeom prst="rect">
            <a:avLst/>
          </a:prstGeom>
          <a:noFill/>
        </p:spPr>
        <p:txBody>
          <a:bodyPr wrap="square" rtlCol="0">
            <a:spAutoFit/>
          </a:bodyPr>
          <a:lstStyle/>
          <a:p>
            <a:pPr marR="0" lvl="0" algn="ctr">
              <a:lnSpc>
                <a:spcPct val="115000"/>
              </a:lnSpc>
              <a:spcBef>
                <a:spcPts val="1200"/>
              </a:spcBef>
              <a:spcAft>
                <a:spcPts val="0"/>
              </a:spcAft>
              <a:tabLst>
                <a:tab pos="457200" algn="l"/>
              </a:tabLst>
            </a:pPr>
            <a:r>
              <a:rPr lang="fr-FR" sz="16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Gestion du </a:t>
            </a:r>
            <a:r>
              <a:rPr lang="fr-FR" sz="1600" b="1" i="1" dirty="0">
                <a:solidFill>
                  <a:schemeClr val="bg2">
                    <a:lumMod val="50000"/>
                  </a:schemeClr>
                </a:solidFill>
                <a:latin typeface="Arial" panose="020B0604020202020204" pitchFamily="34" charset="0"/>
                <a:ea typeface="Times New Roman" panose="02020603050405020304" pitchFamily="18" charset="0"/>
                <a:cs typeface="Times New Roman" panose="02020603050405020304" pitchFamily="18" charset="0"/>
              </a:rPr>
              <a:t>personnel</a:t>
            </a:r>
            <a:endParaRPr lang="en-US" sz="1600" b="1" i="1" dirty="0">
              <a:solidFill>
                <a:schemeClr val="bg2">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9DD97FC6-8EAB-894A-9AE7-33732DDA227C}"/>
              </a:ext>
            </a:extLst>
          </p:cNvPr>
          <p:cNvSpPr txBox="1"/>
          <p:nvPr/>
        </p:nvSpPr>
        <p:spPr>
          <a:xfrm>
            <a:off x="2562207" y="5513500"/>
            <a:ext cx="3321433" cy="788421"/>
          </a:xfrm>
          <a:prstGeom prst="rect">
            <a:avLst/>
          </a:prstGeom>
          <a:noFill/>
        </p:spPr>
        <p:txBody>
          <a:bodyPr wrap="square" rtlCol="0">
            <a:spAutoFit/>
          </a:bodyPr>
          <a:lstStyle/>
          <a:p>
            <a:pPr algn="ctr">
              <a:lnSpc>
                <a:spcPct val="115000"/>
              </a:lnSpc>
              <a:spcBef>
                <a:spcPts val="1200"/>
              </a:spcBef>
              <a:tabLst>
                <a:tab pos="457200" algn="l"/>
              </a:tabLst>
            </a:pPr>
            <a:r>
              <a:rPr lang="fr-FR" sz="1600" b="1" i="1" dirty="0">
                <a:solidFill>
                  <a:schemeClr val="bg2">
                    <a:lumMod val="50000"/>
                  </a:schemeClr>
                </a:solidFill>
                <a:effectLst/>
                <a:latin typeface="Arial" panose="020B0604020202020204" pitchFamily="34" charset="0"/>
                <a:cs typeface="Arial" panose="020B0604020202020204" pitchFamily="34" charset="0"/>
              </a:rPr>
              <a:t>Gestion des moyens.</a:t>
            </a:r>
            <a:endParaRPr lang="en-US" sz="1600" b="1" i="1" dirty="0">
              <a:solidFill>
                <a:schemeClr val="bg2">
                  <a:lumMod val="50000"/>
                </a:schemeClr>
              </a:solidFill>
              <a:effectLst/>
              <a:latin typeface="Arial" panose="020B0604020202020204" pitchFamily="34" charset="0"/>
              <a:cs typeface="Arial" panose="020B0604020202020204" pitchFamily="34" charset="0"/>
            </a:endParaRPr>
          </a:p>
          <a:p>
            <a:pPr marR="0" lvl="0" algn="ctr">
              <a:lnSpc>
                <a:spcPct val="115000"/>
              </a:lnSpc>
              <a:spcBef>
                <a:spcPts val="1200"/>
              </a:spcBef>
              <a:spcAft>
                <a:spcPts val="0"/>
              </a:spcAft>
              <a:tabLst>
                <a:tab pos="457200" algn="l"/>
              </a:tabLst>
            </a:pPr>
            <a:endParaRPr lang="en-US" sz="16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92" name="Picture 2" descr="Expertise statistique - Stat&amp;#39;lab Afrique - Bureau d&amp;#39;études statistiques de  premier plan au Bénin et en Afrique de l&amp;#39;Ouest">
            <a:extLst>
              <a:ext uri="{FF2B5EF4-FFF2-40B4-BE49-F238E27FC236}">
                <a16:creationId xmlns:a16="http://schemas.microsoft.com/office/drawing/2014/main" id="{7DBF49D3-1218-074A-8BE2-EF743F110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031" y="4020232"/>
            <a:ext cx="1178930" cy="149326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a:extLst>
              <a:ext uri="{FF2B5EF4-FFF2-40B4-BE49-F238E27FC236}">
                <a16:creationId xmlns:a16="http://schemas.microsoft.com/office/drawing/2014/main" id="{1885CF94-0C40-4C4D-B1E4-955DF8E479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74" t="-9319" r="-5451" b="-1"/>
          <a:stretch/>
        </p:blipFill>
        <p:spPr bwMode="auto">
          <a:xfrm>
            <a:off x="6681474" y="2141285"/>
            <a:ext cx="1218289" cy="1502824"/>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220D7692-5FF8-2E4F-AD8F-DAD4852C6B08}"/>
              </a:ext>
            </a:extLst>
          </p:cNvPr>
          <p:cNvSpPr txBox="1"/>
          <p:nvPr/>
        </p:nvSpPr>
        <p:spPr>
          <a:xfrm>
            <a:off x="6188944" y="4003896"/>
            <a:ext cx="2696519" cy="351378"/>
          </a:xfrm>
          <a:prstGeom prst="rect">
            <a:avLst/>
          </a:prstGeom>
          <a:noFill/>
        </p:spPr>
        <p:txBody>
          <a:bodyPr wrap="square" rtlCol="0">
            <a:spAutoFit/>
          </a:bodyPr>
          <a:lstStyle/>
          <a:p>
            <a:pPr marR="0" lvl="0" algn="ctr">
              <a:lnSpc>
                <a:spcPct val="115000"/>
              </a:lnSpc>
              <a:spcBef>
                <a:spcPts val="1200"/>
              </a:spcBef>
              <a:spcAft>
                <a:spcPts val="0"/>
              </a:spcAft>
              <a:tabLst>
                <a:tab pos="457200" algn="l"/>
              </a:tabLst>
            </a:pPr>
            <a:r>
              <a:rPr lang="fr-FR" sz="16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Gestion de l’information</a:t>
            </a:r>
            <a:endParaRPr lang="en-US" sz="16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100" name="Picture 2">
            <a:extLst>
              <a:ext uri="{FF2B5EF4-FFF2-40B4-BE49-F238E27FC236}">
                <a16:creationId xmlns:a16="http://schemas.microsoft.com/office/drawing/2014/main" id="{D214C68B-260E-C241-81A1-1ED386012AE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91" t="-6901" r="-7955" b="-1"/>
          <a:stretch/>
        </p:blipFill>
        <p:spPr bwMode="auto">
          <a:xfrm>
            <a:off x="9979621" y="4034067"/>
            <a:ext cx="1272366" cy="1462792"/>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392EB753-69DC-2B4A-9116-4000086EB693}"/>
              </a:ext>
            </a:extLst>
          </p:cNvPr>
          <p:cNvSpPr txBox="1"/>
          <p:nvPr/>
        </p:nvSpPr>
        <p:spPr>
          <a:xfrm>
            <a:off x="9177176" y="5614178"/>
            <a:ext cx="2795298" cy="351378"/>
          </a:xfrm>
          <a:prstGeom prst="rect">
            <a:avLst/>
          </a:prstGeom>
          <a:noFill/>
        </p:spPr>
        <p:txBody>
          <a:bodyPr wrap="square" rtlCol="0">
            <a:spAutoFit/>
          </a:bodyPr>
          <a:lstStyle/>
          <a:p>
            <a:pPr marR="0" lvl="0" algn="ctr">
              <a:lnSpc>
                <a:spcPct val="115000"/>
              </a:lnSpc>
              <a:spcBef>
                <a:spcPts val="1200"/>
              </a:spcBef>
              <a:spcAft>
                <a:spcPts val="0"/>
              </a:spcAft>
              <a:tabLst>
                <a:tab pos="457200" algn="l"/>
              </a:tabLst>
            </a:pPr>
            <a:r>
              <a:rPr lang="fr-FR" sz="1600" b="1" i="1" dirty="0">
                <a:solidFill>
                  <a:schemeClr val="bg1">
                    <a:lumMod val="50000"/>
                  </a:schemeClr>
                </a:solidFill>
                <a:latin typeface="Arial" panose="020B0604020202020204" pitchFamily="34" charset="0"/>
                <a:ea typeface="Times New Roman" panose="02020603050405020304" pitchFamily="18" charset="0"/>
                <a:cs typeface="Times New Roman" panose="02020603050405020304" pitchFamily="18" charset="0"/>
              </a:rPr>
              <a:t>Suivi des performances</a:t>
            </a:r>
            <a:endParaRPr lang="en-US" sz="1600" b="1" i="1" dirty="0">
              <a:solidFill>
                <a:schemeClr val="bg1">
                  <a:lumMod val="50000"/>
                </a:schemeClr>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2" name="Espace réservé du numéro de diapositive 1">
            <a:extLst>
              <a:ext uri="{FF2B5EF4-FFF2-40B4-BE49-F238E27FC236}">
                <a16:creationId xmlns:a16="http://schemas.microsoft.com/office/drawing/2014/main" id="{D9ABC127-E85C-48FC-B751-B2277FD87945}"/>
              </a:ext>
            </a:extLst>
          </p:cNvPr>
          <p:cNvSpPr>
            <a:spLocks noGrp="1"/>
          </p:cNvSpPr>
          <p:nvPr>
            <p:ph type="sldNum" sz="quarter" idx="12"/>
          </p:nvPr>
        </p:nvSpPr>
        <p:spPr/>
        <p:txBody>
          <a:bodyPr/>
          <a:lstStyle/>
          <a:p>
            <a:fld id="{C309CD6B-19A4-44FC-9307-E147573B8CC9}" type="slidenum">
              <a:rPr lang="en-US" smtClean="0"/>
              <a:t>20</a:t>
            </a:fld>
            <a:endParaRPr lang="en-US"/>
          </a:p>
        </p:txBody>
      </p:sp>
    </p:spTree>
    <p:extLst>
      <p:ext uri="{BB962C8B-B14F-4D97-AF65-F5344CB8AC3E}">
        <p14:creationId xmlns:p14="http://schemas.microsoft.com/office/powerpoint/2010/main" val="246060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ppt_x"/>
                                          </p:val>
                                        </p:tav>
                                        <p:tav tm="100000">
                                          <p:val>
                                            <p:strVal val="#ppt_x"/>
                                          </p:val>
                                        </p:tav>
                                      </p:tavLst>
                                    </p:anim>
                                    <p:anim calcmode="lin" valueType="num">
                                      <p:cBhvr additive="base">
                                        <p:cTn id="8" dur="500" fill="hold"/>
                                        <p:tgtEl>
                                          <p:spTgt spid="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fill="hold"/>
                                        <p:tgtEl>
                                          <p:spTgt spid="89"/>
                                        </p:tgtEl>
                                        <p:attrNameLst>
                                          <p:attrName>ppt_x</p:attrName>
                                        </p:attrNameLst>
                                      </p:cBhvr>
                                      <p:tavLst>
                                        <p:tav tm="0">
                                          <p:val>
                                            <p:strVal val="#ppt_x"/>
                                          </p:val>
                                        </p:tav>
                                        <p:tav tm="100000">
                                          <p:val>
                                            <p:strVal val="#ppt_x"/>
                                          </p:val>
                                        </p:tav>
                                      </p:tavLst>
                                    </p:anim>
                                    <p:anim calcmode="lin" valueType="num">
                                      <p:cBhvr additive="base">
                                        <p:cTn id="12"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 calcmode="lin" valueType="num">
                                      <p:cBhvr additive="base">
                                        <p:cTn id="17" dur="500" fill="hold"/>
                                        <p:tgtEl>
                                          <p:spTgt spid="92"/>
                                        </p:tgtEl>
                                        <p:attrNameLst>
                                          <p:attrName>ppt_x</p:attrName>
                                        </p:attrNameLst>
                                      </p:cBhvr>
                                      <p:tavLst>
                                        <p:tav tm="0">
                                          <p:val>
                                            <p:strVal val="#ppt_x"/>
                                          </p:val>
                                        </p:tav>
                                        <p:tav tm="100000">
                                          <p:val>
                                            <p:strVal val="#ppt_x"/>
                                          </p:val>
                                        </p:tav>
                                      </p:tavLst>
                                    </p:anim>
                                    <p:anim calcmode="lin" valueType="num">
                                      <p:cBhvr additive="base">
                                        <p:cTn id="18" dur="500" fill="hold"/>
                                        <p:tgtEl>
                                          <p:spTgt spid="9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anim calcmode="lin" valueType="num">
                                      <p:cBhvr additive="base">
                                        <p:cTn id="21" dur="500" fill="hold"/>
                                        <p:tgtEl>
                                          <p:spTgt spid="94"/>
                                        </p:tgtEl>
                                        <p:attrNameLst>
                                          <p:attrName>ppt_x</p:attrName>
                                        </p:attrNameLst>
                                      </p:cBhvr>
                                      <p:tavLst>
                                        <p:tav tm="0">
                                          <p:val>
                                            <p:strVal val="#ppt_x"/>
                                          </p:val>
                                        </p:tav>
                                        <p:tav tm="100000">
                                          <p:val>
                                            <p:strVal val="#ppt_x"/>
                                          </p:val>
                                        </p:tav>
                                      </p:tavLst>
                                    </p:anim>
                                    <p:anim calcmode="lin" valueType="num">
                                      <p:cBhvr additive="base">
                                        <p:cTn id="22" dur="500" fill="hold"/>
                                        <p:tgtEl>
                                          <p:spTgt spid="9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anim calcmode="lin" valueType="num">
                                      <p:cBhvr additive="base">
                                        <p:cTn id="27" dur="500" fill="hold"/>
                                        <p:tgtEl>
                                          <p:spTgt spid="96"/>
                                        </p:tgtEl>
                                        <p:attrNameLst>
                                          <p:attrName>ppt_x</p:attrName>
                                        </p:attrNameLst>
                                      </p:cBhvr>
                                      <p:tavLst>
                                        <p:tav tm="0">
                                          <p:val>
                                            <p:strVal val="#ppt_x"/>
                                          </p:val>
                                        </p:tav>
                                        <p:tav tm="100000">
                                          <p:val>
                                            <p:strVal val="#ppt_x"/>
                                          </p:val>
                                        </p:tav>
                                      </p:tavLst>
                                    </p:anim>
                                    <p:anim calcmode="lin" valueType="num">
                                      <p:cBhvr additive="base">
                                        <p:cTn id="28" dur="500" fill="hold"/>
                                        <p:tgtEl>
                                          <p:spTgt spid="9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 calcmode="lin" valueType="num">
                                      <p:cBhvr additive="base">
                                        <p:cTn id="31" dur="500" fill="hold"/>
                                        <p:tgtEl>
                                          <p:spTgt spid="98"/>
                                        </p:tgtEl>
                                        <p:attrNameLst>
                                          <p:attrName>ppt_x</p:attrName>
                                        </p:attrNameLst>
                                      </p:cBhvr>
                                      <p:tavLst>
                                        <p:tav tm="0">
                                          <p:val>
                                            <p:strVal val="#ppt_x"/>
                                          </p:val>
                                        </p:tav>
                                        <p:tav tm="100000">
                                          <p:val>
                                            <p:strVal val="#ppt_x"/>
                                          </p:val>
                                        </p:tav>
                                      </p:tavLst>
                                    </p:anim>
                                    <p:anim calcmode="lin" valueType="num">
                                      <p:cBhvr additive="base">
                                        <p:cTn id="32"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0"/>
                                        </p:tgtEl>
                                        <p:attrNameLst>
                                          <p:attrName>style.visibility</p:attrName>
                                        </p:attrNameLst>
                                      </p:cBhvr>
                                      <p:to>
                                        <p:strVal val="visible"/>
                                      </p:to>
                                    </p:set>
                                    <p:anim calcmode="lin" valueType="num">
                                      <p:cBhvr additive="base">
                                        <p:cTn id="37" dur="500" fill="hold"/>
                                        <p:tgtEl>
                                          <p:spTgt spid="100"/>
                                        </p:tgtEl>
                                        <p:attrNameLst>
                                          <p:attrName>ppt_x</p:attrName>
                                        </p:attrNameLst>
                                      </p:cBhvr>
                                      <p:tavLst>
                                        <p:tav tm="0">
                                          <p:val>
                                            <p:strVal val="#ppt_x"/>
                                          </p:val>
                                        </p:tav>
                                        <p:tav tm="100000">
                                          <p:val>
                                            <p:strVal val="#ppt_x"/>
                                          </p:val>
                                        </p:tav>
                                      </p:tavLst>
                                    </p:anim>
                                    <p:anim calcmode="lin" valueType="num">
                                      <p:cBhvr additive="base">
                                        <p:cTn id="38" dur="500" fill="hold"/>
                                        <p:tgtEl>
                                          <p:spTgt spid="10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anim calcmode="lin" valueType="num">
                                      <p:cBhvr additive="base">
                                        <p:cTn id="41" dur="500" fill="hold"/>
                                        <p:tgtEl>
                                          <p:spTgt spid="102"/>
                                        </p:tgtEl>
                                        <p:attrNameLst>
                                          <p:attrName>ppt_x</p:attrName>
                                        </p:attrNameLst>
                                      </p:cBhvr>
                                      <p:tavLst>
                                        <p:tav tm="0">
                                          <p:val>
                                            <p:strVal val="#ppt_x"/>
                                          </p:val>
                                        </p:tav>
                                        <p:tav tm="100000">
                                          <p:val>
                                            <p:strVal val="#ppt_x"/>
                                          </p:val>
                                        </p:tav>
                                      </p:tavLst>
                                    </p:anim>
                                    <p:anim calcmode="lin" valueType="num">
                                      <p:cBhvr additive="base">
                                        <p:cTn id="42"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4" grpId="0"/>
      <p:bldP spid="98" grpId="0"/>
      <p:bldP spid="10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FA9A1A2F-DF72-5F49-B811-6EA9D929FB66}"/>
              </a:ext>
            </a:extLst>
          </p:cNvPr>
          <p:cNvSpPr/>
          <p:nvPr/>
        </p:nvSpPr>
        <p:spPr>
          <a:xfrm>
            <a:off x="2536049" y="1147865"/>
            <a:ext cx="7122951" cy="420753"/>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Problèmes au niveau des interventions</a:t>
            </a:r>
          </a:p>
        </p:txBody>
      </p:sp>
      <p:sp>
        <p:nvSpPr>
          <p:cNvPr id="20" name="Hexagon 19">
            <a:extLst>
              <a:ext uri="{FF2B5EF4-FFF2-40B4-BE49-F238E27FC236}">
                <a16:creationId xmlns:a16="http://schemas.microsoft.com/office/drawing/2014/main" id="{A38B9B88-2CA6-7B40-BF7C-0F383AC13679}"/>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ANALYSER</a:t>
            </a:r>
          </a:p>
        </p:txBody>
      </p:sp>
      <p:sp>
        <p:nvSpPr>
          <p:cNvPr id="28" name="Arrow: Chevron 4">
            <a:extLst>
              <a:ext uri="{FF2B5EF4-FFF2-40B4-BE49-F238E27FC236}">
                <a16:creationId xmlns:a16="http://schemas.microsoft.com/office/drawing/2014/main" id="{3523C7DA-5957-6443-9ED6-1517604DE9AE}"/>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pic>
        <p:nvPicPr>
          <p:cNvPr id="29" name="Picture 28">
            <a:extLst>
              <a:ext uri="{FF2B5EF4-FFF2-40B4-BE49-F238E27FC236}">
                <a16:creationId xmlns:a16="http://schemas.microsoft.com/office/drawing/2014/main" id="{AE2F5A45-B642-5140-9AF4-2D6C13204190}"/>
              </a:ext>
            </a:extLst>
          </p:cNvPr>
          <p:cNvPicPr>
            <a:picLocks noChangeAspect="1"/>
          </p:cNvPicPr>
          <p:nvPr/>
        </p:nvPicPr>
        <p:blipFill>
          <a:blip r:embed="rId3"/>
          <a:stretch>
            <a:fillRect/>
          </a:stretch>
        </p:blipFill>
        <p:spPr>
          <a:xfrm>
            <a:off x="254899" y="1941314"/>
            <a:ext cx="2583586" cy="2006600"/>
          </a:xfrm>
          <a:prstGeom prst="rect">
            <a:avLst/>
          </a:prstGeom>
        </p:spPr>
      </p:pic>
      <p:pic>
        <p:nvPicPr>
          <p:cNvPr id="30" name="Picture 29">
            <a:extLst>
              <a:ext uri="{FF2B5EF4-FFF2-40B4-BE49-F238E27FC236}">
                <a16:creationId xmlns:a16="http://schemas.microsoft.com/office/drawing/2014/main" id="{A6B0F406-9166-634B-9DA1-3068D1E97547}"/>
              </a:ext>
            </a:extLst>
          </p:cNvPr>
          <p:cNvPicPr>
            <a:picLocks noChangeAspect="1"/>
          </p:cNvPicPr>
          <p:nvPr/>
        </p:nvPicPr>
        <p:blipFill>
          <a:blip r:embed="rId4"/>
          <a:stretch>
            <a:fillRect/>
          </a:stretch>
        </p:blipFill>
        <p:spPr>
          <a:xfrm>
            <a:off x="8831180" y="3966421"/>
            <a:ext cx="2967110" cy="1858616"/>
          </a:xfrm>
          <a:prstGeom prst="rect">
            <a:avLst/>
          </a:prstGeom>
        </p:spPr>
      </p:pic>
      <p:pic>
        <p:nvPicPr>
          <p:cNvPr id="39" name="Picture 38">
            <a:extLst>
              <a:ext uri="{FF2B5EF4-FFF2-40B4-BE49-F238E27FC236}">
                <a16:creationId xmlns:a16="http://schemas.microsoft.com/office/drawing/2014/main" id="{599D390C-B841-2243-AC75-F7E80C3510DB}"/>
              </a:ext>
            </a:extLst>
          </p:cNvPr>
          <p:cNvPicPr>
            <a:picLocks noChangeAspect="1"/>
          </p:cNvPicPr>
          <p:nvPr/>
        </p:nvPicPr>
        <p:blipFill>
          <a:blip r:embed="rId5"/>
          <a:stretch>
            <a:fillRect/>
          </a:stretch>
        </p:blipFill>
        <p:spPr>
          <a:xfrm>
            <a:off x="5750718" y="1941314"/>
            <a:ext cx="3080461" cy="2031310"/>
          </a:xfrm>
          <a:prstGeom prst="rect">
            <a:avLst/>
          </a:prstGeom>
        </p:spPr>
      </p:pic>
      <p:pic>
        <p:nvPicPr>
          <p:cNvPr id="40" name="Picture 39">
            <a:extLst>
              <a:ext uri="{FF2B5EF4-FFF2-40B4-BE49-F238E27FC236}">
                <a16:creationId xmlns:a16="http://schemas.microsoft.com/office/drawing/2014/main" id="{E9EA4AE5-21C3-7146-8C7D-7DBC72DFE418}"/>
              </a:ext>
            </a:extLst>
          </p:cNvPr>
          <p:cNvPicPr>
            <a:picLocks noChangeAspect="1"/>
          </p:cNvPicPr>
          <p:nvPr/>
        </p:nvPicPr>
        <p:blipFill rotWithShape="1">
          <a:blip r:embed="rId6"/>
          <a:srcRect t="12423" b="27354"/>
          <a:stretch/>
        </p:blipFill>
        <p:spPr>
          <a:xfrm>
            <a:off x="2838485" y="4345319"/>
            <a:ext cx="2918260" cy="1344111"/>
          </a:xfrm>
          <a:prstGeom prst="rect">
            <a:avLst/>
          </a:prstGeom>
        </p:spPr>
      </p:pic>
      <p:sp>
        <p:nvSpPr>
          <p:cNvPr id="41" name="TextBox 40">
            <a:extLst>
              <a:ext uri="{FF2B5EF4-FFF2-40B4-BE49-F238E27FC236}">
                <a16:creationId xmlns:a16="http://schemas.microsoft.com/office/drawing/2014/main" id="{F8715FCB-6B29-854A-A712-B8315E6F1260}"/>
              </a:ext>
            </a:extLst>
          </p:cNvPr>
          <p:cNvSpPr txBox="1"/>
          <p:nvPr/>
        </p:nvSpPr>
        <p:spPr>
          <a:xfrm>
            <a:off x="609569" y="3855104"/>
            <a:ext cx="2203485" cy="400110"/>
          </a:xfrm>
          <a:prstGeom prst="rect">
            <a:avLst/>
          </a:prstGeom>
          <a:noFill/>
        </p:spPr>
        <p:txBody>
          <a:bodyPr wrap="square" rtlCol="0">
            <a:spAutoFit/>
          </a:bodyPr>
          <a:lstStyle/>
          <a:p>
            <a:pPr algn="ctr"/>
            <a:r>
              <a:rPr lang="fr-FR" sz="2000" b="1" i="1" dirty="0">
                <a:latin typeface="Times New Roman" panose="02020603050405020304" pitchFamily="18" charset="0"/>
                <a:cs typeface="Times New Roman" panose="02020603050405020304" pitchFamily="18" charset="0"/>
              </a:rPr>
              <a:t>Traçabilité</a:t>
            </a:r>
            <a:endParaRPr lang="fr-FR" b="1" i="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2EBEC981-5D7E-F340-AD29-844567135A0F}"/>
              </a:ext>
            </a:extLst>
          </p:cNvPr>
          <p:cNvSpPr txBox="1"/>
          <p:nvPr/>
        </p:nvSpPr>
        <p:spPr>
          <a:xfrm>
            <a:off x="3152633" y="5746175"/>
            <a:ext cx="2203485" cy="400110"/>
          </a:xfrm>
          <a:prstGeom prst="rect">
            <a:avLst/>
          </a:prstGeom>
          <a:noFill/>
        </p:spPr>
        <p:txBody>
          <a:bodyPr wrap="square" rtlCol="0">
            <a:spAutoFit/>
          </a:bodyPr>
          <a:lstStyle/>
          <a:p>
            <a:pPr algn="ctr"/>
            <a:r>
              <a:rPr lang="fr-FR" sz="2000" b="1" i="1" dirty="0">
                <a:latin typeface="Times New Roman" panose="02020603050405020304" pitchFamily="18" charset="0"/>
                <a:cs typeface="Times New Roman" panose="02020603050405020304" pitchFamily="18" charset="0"/>
              </a:rPr>
              <a:t>Communication</a:t>
            </a:r>
            <a:endParaRPr lang="fr-FR" b="1" i="1"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98231E5-039D-0D4F-895F-79F1F8A1E0D0}"/>
              </a:ext>
            </a:extLst>
          </p:cNvPr>
          <p:cNvSpPr txBox="1"/>
          <p:nvPr/>
        </p:nvSpPr>
        <p:spPr>
          <a:xfrm>
            <a:off x="5949930" y="3855104"/>
            <a:ext cx="2203485" cy="400110"/>
          </a:xfrm>
          <a:prstGeom prst="rect">
            <a:avLst/>
          </a:prstGeom>
          <a:noFill/>
        </p:spPr>
        <p:txBody>
          <a:bodyPr wrap="square" rtlCol="0">
            <a:spAutoFit/>
          </a:bodyPr>
          <a:lstStyle/>
          <a:p>
            <a:pPr algn="ctr"/>
            <a:r>
              <a:rPr lang="fr-FR" sz="2000" b="1" i="1" dirty="0">
                <a:latin typeface="Times New Roman" panose="02020603050405020304" pitchFamily="18" charset="0"/>
                <a:cs typeface="Times New Roman" panose="02020603050405020304" pitchFamily="18" charset="0"/>
              </a:rPr>
              <a:t>Planification</a:t>
            </a:r>
            <a:endParaRPr lang="fr-FR" b="1" i="1" dirty="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8A9CE8CC-5C19-7D44-8684-1A4531A7D590}"/>
              </a:ext>
            </a:extLst>
          </p:cNvPr>
          <p:cNvSpPr txBox="1"/>
          <p:nvPr/>
        </p:nvSpPr>
        <p:spPr>
          <a:xfrm>
            <a:off x="9163297" y="5746175"/>
            <a:ext cx="2419135" cy="400110"/>
          </a:xfrm>
          <a:prstGeom prst="rect">
            <a:avLst/>
          </a:prstGeom>
          <a:noFill/>
        </p:spPr>
        <p:txBody>
          <a:bodyPr wrap="square" rtlCol="0">
            <a:spAutoFit/>
          </a:bodyPr>
          <a:lstStyle/>
          <a:p>
            <a:pPr algn="ctr"/>
            <a:r>
              <a:rPr lang="fr-FR" sz="2000" b="1" i="1" dirty="0">
                <a:latin typeface="Times New Roman" panose="02020603050405020304" pitchFamily="18" charset="0"/>
                <a:cs typeface="Times New Roman" panose="02020603050405020304" pitchFamily="18" charset="0"/>
              </a:rPr>
              <a:t>Réception des appels</a:t>
            </a:r>
            <a:endParaRPr lang="fr-FR" b="1" i="1" dirty="0">
              <a:latin typeface="Times New Roman" panose="02020603050405020304" pitchFamily="18" charset="0"/>
              <a:cs typeface="Times New Roman" panose="02020603050405020304" pitchFamily="18" charset="0"/>
            </a:endParaRPr>
          </a:p>
        </p:txBody>
      </p:sp>
      <p:sp>
        <p:nvSpPr>
          <p:cNvPr id="2" name="Espace réservé du numéro de diapositive 1">
            <a:extLst>
              <a:ext uri="{FF2B5EF4-FFF2-40B4-BE49-F238E27FC236}">
                <a16:creationId xmlns:a16="http://schemas.microsoft.com/office/drawing/2014/main" id="{91ADB51F-EDFE-4238-AABB-C0C1AFD4A596}"/>
              </a:ext>
            </a:extLst>
          </p:cNvPr>
          <p:cNvSpPr>
            <a:spLocks noGrp="1"/>
          </p:cNvSpPr>
          <p:nvPr>
            <p:ph type="sldNum" sz="quarter" idx="12"/>
          </p:nvPr>
        </p:nvSpPr>
        <p:spPr/>
        <p:txBody>
          <a:bodyPr/>
          <a:lstStyle/>
          <a:p>
            <a:fld id="{C309CD6B-19A4-44FC-9307-E147573B8CC9}" type="slidenum">
              <a:rPr lang="en-US" smtClean="0"/>
              <a:t>21</a:t>
            </a:fld>
            <a:endParaRPr lang="en-US"/>
          </a:p>
        </p:txBody>
      </p:sp>
    </p:spTree>
    <p:extLst>
      <p:ext uri="{BB962C8B-B14F-4D97-AF65-F5344CB8AC3E}">
        <p14:creationId xmlns:p14="http://schemas.microsoft.com/office/powerpoint/2010/main" val="365631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fltVal val="0"/>
                                          </p:val>
                                        </p:tav>
                                        <p:tav tm="100000">
                                          <p:val>
                                            <p:strVal val="#ppt_w"/>
                                          </p:val>
                                        </p:tav>
                                      </p:tavLst>
                                    </p:anim>
                                    <p:anim calcmode="lin" valueType="num">
                                      <p:cBhvr>
                                        <p:cTn id="13" dur="1000" fill="hold"/>
                                        <p:tgtEl>
                                          <p:spTgt spid="29"/>
                                        </p:tgtEl>
                                        <p:attrNameLst>
                                          <p:attrName>ppt_h</p:attrName>
                                        </p:attrNameLst>
                                      </p:cBhvr>
                                      <p:tavLst>
                                        <p:tav tm="0">
                                          <p:val>
                                            <p:fltVal val="0"/>
                                          </p:val>
                                        </p:tav>
                                        <p:tav tm="100000">
                                          <p:val>
                                            <p:strVal val="#ppt_h"/>
                                          </p:val>
                                        </p:tav>
                                      </p:tavLst>
                                    </p:anim>
                                    <p:anim calcmode="lin" valueType="num">
                                      <p:cBhvr>
                                        <p:cTn id="14" dur="1000" fill="hold"/>
                                        <p:tgtEl>
                                          <p:spTgt spid="29"/>
                                        </p:tgtEl>
                                        <p:attrNameLst>
                                          <p:attrName>style.rotation</p:attrName>
                                        </p:attrNameLst>
                                      </p:cBhvr>
                                      <p:tavLst>
                                        <p:tav tm="0">
                                          <p:val>
                                            <p:fltVal val="90"/>
                                          </p:val>
                                        </p:tav>
                                        <p:tav tm="100000">
                                          <p:val>
                                            <p:fltVal val="0"/>
                                          </p:val>
                                        </p:tav>
                                      </p:tavLst>
                                    </p:anim>
                                    <p:animEffect transition="in" filter="fade">
                                      <p:cBhvr>
                                        <p:cTn id="15" dur="10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41"/>
                                        </p:tgtEl>
                                        <p:attrNameLst>
                                          <p:attrName>style.visibility</p:attrName>
                                        </p:attrNameLst>
                                      </p:cBhvr>
                                      <p:to>
                                        <p:strVal val="visible"/>
                                      </p:to>
                                    </p:set>
                                    <p:anim calcmode="lin" valueType="num">
                                      <p:cBhvr additive="base">
                                        <p:cTn id="20" dur="500" fill="hold"/>
                                        <p:tgtEl>
                                          <p:spTgt spid="41"/>
                                        </p:tgtEl>
                                        <p:attrNameLst>
                                          <p:attrName>ppt_x</p:attrName>
                                        </p:attrNameLst>
                                      </p:cBhvr>
                                      <p:tavLst>
                                        <p:tav tm="0">
                                          <p:val>
                                            <p:strVal val="#ppt_x"/>
                                          </p:val>
                                        </p:tav>
                                        <p:tav tm="100000">
                                          <p:val>
                                            <p:strVal val="#ppt_x"/>
                                          </p:val>
                                        </p:tav>
                                      </p:tavLst>
                                    </p:anim>
                                    <p:anim calcmode="lin" valueType="num">
                                      <p:cBhvr additive="base">
                                        <p:cTn id="21"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 calcmode="lin" valueType="num">
                                      <p:cBhvr>
                                        <p:cTn id="26" dur="1000" fill="hold"/>
                                        <p:tgtEl>
                                          <p:spTgt spid="40"/>
                                        </p:tgtEl>
                                        <p:attrNameLst>
                                          <p:attrName>ppt_w</p:attrName>
                                        </p:attrNameLst>
                                      </p:cBhvr>
                                      <p:tavLst>
                                        <p:tav tm="0">
                                          <p:val>
                                            <p:fltVal val="0"/>
                                          </p:val>
                                        </p:tav>
                                        <p:tav tm="100000">
                                          <p:val>
                                            <p:strVal val="#ppt_w"/>
                                          </p:val>
                                        </p:tav>
                                      </p:tavLst>
                                    </p:anim>
                                    <p:anim calcmode="lin" valueType="num">
                                      <p:cBhvr>
                                        <p:cTn id="27" dur="1000" fill="hold"/>
                                        <p:tgtEl>
                                          <p:spTgt spid="40"/>
                                        </p:tgtEl>
                                        <p:attrNameLst>
                                          <p:attrName>ppt_h</p:attrName>
                                        </p:attrNameLst>
                                      </p:cBhvr>
                                      <p:tavLst>
                                        <p:tav tm="0">
                                          <p:val>
                                            <p:fltVal val="0"/>
                                          </p:val>
                                        </p:tav>
                                        <p:tav tm="100000">
                                          <p:val>
                                            <p:strVal val="#ppt_h"/>
                                          </p:val>
                                        </p:tav>
                                      </p:tavLst>
                                    </p:anim>
                                    <p:anim calcmode="lin" valueType="num">
                                      <p:cBhvr>
                                        <p:cTn id="28" dur="1000" fill="hold"/>
                                        <p:tgtEl>
                                          <p:spTgt spid="40"/>
                                        </p:tgtEl>
                                        <p:attrNameLst>
                                          <p:attrName>style.rotation</p:attrName>
                                        </p:attrNameLst>
                                      </p:cBhvr>
                                      <p:tavLst>
                                        <p:tav tm="0">
                                          <p:val>
                                            <p:fltVal val="90"/>
                                          </p:val>
                                        </p:tav>
                                        <p:tav tm="100000">
                                          <p:val>
                                            <p:fltVal val="0"/>
                                          </p:val>
                                        </p:tav>
                                      </p:tavLst>
                                    </p:anim>
                                    <p:animEffect transition="in" filter="fade">
                                      <p:cBhvr>
                                        <p:cTn id="29" dur="10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ppt_x"/>
                                          </p:val>
                                        </p:tav>
                                        <p:tav tm="100000">
                                          <p:val>
                                            <p:strVal val="#ppt_x"/>
                                          </p:val>
                                        </p:tav>
                                      </p:tavLst>
                                    </p:anim>
                                    <p:anim calcmode="lin" valueType="num">
                                      <p:cBhvr additive="base">
                                        <p:cTn id="35"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1000" fill="hold"/>
                                        <p:tgtEl>
                                          <p:spTgt spid="39"/>
                                        </p:tgtEl>
                                        <p:attrNameLst>
                                          <p:attrName>ppt_w</p:attrName>
                                        </p:attrNameLst>
                                      </p:cBhvr>
                                      <p:tavLst>
                                        <p:tav tm="0">
                                          <p:val>
                                            <p:fltVal val="0"/>
                                          </p:val>
                                        </p:tav>
                                        <p:tav tm="100000">
                                          <p:val>
                                            <p:strVal val="#ppt_w"/>
                                          </p:val>
                                        </p:tav>
                                      </p:tavLst>
                                    </p:anim>
                                    <p:anim calcmode="lin" valueType="num">
                                      <p:cBhvr>
                                        <p:cTn id="41" dur="1000" fill="hold"/>
                                        <p:tgtEl>
                                          <p:spTgt spid="39"/>
                                        </p:tgtEl>
                                        <p:attrNameLst>
                                          <p:attrName>ppt_h</p:attrName>
                                        </p:attrNameLst>
                                      </p:cBhvr>
                                      <p:tavLst>
                                        <p:tav tm="0">
                                          <p:val>
                                            <p:fltVal val="0"/>
                                          </p:val>
                                        </p:tav>
                                        <p:tav tm="100000">
                                          <p:val>
                                            <p:strVal val="#ppt_h"/>
                                          </p:val>
                                        </p:tav>
                                      </p:tavLst>
                                    </p:anim>
                                    <p:anim calcmode="lin" valueType="num">
                                      <p:cBhvr>
                                        <p:cTn id="42" dur="1000" fill="hold"/>
                                        <p:tgtEl>
                                          <p:spTgt spid="39"/>
                                        </p:tgtEl>
                                        <p:attrNameLst>
                                          <p:attrName>style.rotation</p:attrName>
                                        </p:attrNameLst>
                                      </p:cBhvr>
                                      <p:tavLst>
                                        <p:tav tm="0">
                                          <p:val>
                                            <p:fltVal val="90"/>
                                          </p:val>
                                        </p:tav>
                                        <p:tav tm="100000">
                                          <p:val>
                                            <p:fltVal val="0"/>
                                          </p:val>
                                        </p:tav>
                                      </p:tavLst>
                                    </p:anim>
                                    <p:animEffect transition="in" filter="fade">
                                      <p:cBhvr>
                                        <p:cTn id="43" dur="10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additive="base">
                                        <p:cTn id="48" dur="500" fill="hold"/>
                                        <p:tgtEl>
                                          <p:spTgt spid="43"/>
                                        </p:tgtEl>
                                        <p:attrNameLst>
                                          <p:attrName>ppt_x</p:attrName>
                                        </p:attrNameLst>
                                      </p:cBhvr>
                                      <p:tavLst>
                                        <p:tav tm="0">
                                          <p:val>
                                            <p:strVal val="#ppt_x"/>
                                          </p:val>
                                        </p:tav>
                                        <p:tav tm="100000">
                                          <p:val>
                                            <p:strVal val="#ppt_x"/>
                                          </p:val>
                                        </p:tav>
                                      </p:tavLst>
                                    </p:anim>
                                    <p:anim calcmode="lin" valueType="num">
                                      <p:cBhvr additive="base">
                                        <p:cTn id="4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1" presetClass="entr" presetSubtype="0" fill="hold" nodeType="click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1000" fill="hold"/>
                                        <p:tgtEl>
                                          <p:spTgt spid="30"/>
                                        </p:tgtEl>
                                        <p:attrNameLst>
                                          <p:attrName>ppt_w</p:attrName>
                                        </p:attrNameLst>
                                      </p:cBhvr>
                                      <p:tavLst>
                                        <p:tav tm="0">
                                          <p:val>
                                            <p:fltVal val="0"/>
                                          </p:val>
                                        </p:tav>
                                        <p:tav tm="100000">
                                          <p:val>
                                            <p:strVal val="#ppt_w"/>
                                          </p:val>
                                        </p:tav>
                                      </p:tavLst>
                                    </p:anim>
                                    <p:anim calcmode="lin" valueType="num">
                                      <p:cBhvr>
                                        <p:cTn id="55" dur="1000" fill="hold"/>
                                        <p:tgtEl>
                                          <p:spTgt spid="30"/>
                                        </p:tgtEl>
                                        <p:attrNameLst>
                                          <p:attrName>ppt_h</p:attrName>
                                        </p:attrNameLst>
                                      </p:cBhvr>
                                      <p:tavLst>
                                        <p:tav tm="0">
                                          <p:val>
                                            <p:fltVal val="0"/>
                                          </p:val>
                                        </p:tav>
                                        <p:tav tm="100000">
                                          <p:val>
                                            <p:strVal val="#ppt_h"/>
                                          </p:val>
                                        </p:tav>
                                      </p:tavLst>
                                    </p:anim>
                                    <p:anim calcmode="lin" valueType="num">
                                      <p:cBhvr>
                                        <p:cTn id="56" dur="1000" fill="hold"/>
                                        <p:tgtEl>
                                          <p:spTgt spid="30"/>
                                        </p:tgtEl>
                                        <p:attrNameLst>
                                          <p:attrName>style.rotation</p:attrName>
                                        </p:attrNameLst>
                                      </p:cBhvr>
                                      <p:tavLst>
                                        <p:tav tm="0">
                                          <p:val>
                                            <p:fltVal val="90"/>
                                          </p:val>
                                        </p:tav>
                                        <p:tav tm="100000">
                                          <p:val>
                                            <p:fltVal val="0"/>
                                          </p:val>
                                        </p:tav>
                                      </p:tavLst>
                                    </p:anim>
                                    <p:animEffect transition="in" filter="fade">
                                      <p:cBhvr>
                                        <p:cTn id="57" dur="10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 calcmode="lin" valueType="num">
                                      <p:cBhvr additive="base">
                                        <p:cTn id="62" dur="500" fill="hold"/>
                                        <p:tgtEl>
                                          <p:spTgt spid="44"/>
                                        </p:tgtEl>
                                        <p:attrNameLst>
                                          <p:attrName>ppt_x</p:attrName>
                                        </p:attrNameLst>
                                      </p:cBhvr>
                                      <p:tavLst>
                                        <p:tav tm="0">
                                          <p:val>
                                            <p:strVal val="#ppt_x"/>
                                          </p:val>
                                        </p:tav>
                                        <p:tav tm="100000">
                                          <p:val>
                                            <p:strVal val="#ppt_x"/>
                                          </p:val>
                                        </p:tav>
                                      </p:tavLst>
                                    </p:anim>
                                    <p:anim calcmode="lin" valueType="num">
                                      <p:cBhvr additive="base">
                                        <p:cTn id="63"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p:bldP spid="42" grpId="0"/>
      <p:bldP spid="43"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907527" y="1159693"/>
            <a:ext cx="4379996"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Processus technique cible</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sp>
        <p:nvSpPr>
          <p:cNvPr id="27" name="Arrow: Chevron 4">
            <a:extLst>
              <a:ext uri="{FF2B5EF4-FFF2-40B4-BE49-F238E27FC236}">
                <a16:creationId xmlns:a16="http://schemas.microsoft.com/office/drawing/2014/main" id="{158B896C-AFC6-114F-8EC0-3A036FADADAC}"/>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pic>
        <p:nvPicPr>
          <p:cNvPr id="15" name="Picture 14">
            <a:extLst>
              <a:ext uri="{FF2B5EF4-FFF2-40B4-BE49-F238E27FC236}">
                <a16:creationId xmlns:a16="http://schemas.microsoft.com/office/drawing/2014/main" id="{8E829E16-EBA8-884C-A0C1-C05E617DD421}"/>
              </a:ext>
            </a:extLst>
          </p:cNvPr>
          <p:cNvPicPr>
            <a:picLocks noChangeAspect="1"/>
          </p:cNvPicPr>
          <p:nvPr/>
        </p:nvPicPr>
        <p:blipFill>
          <a:blip r:embed="rId3"/>
          <a:stretch>
            <a:fillRect/>
          </a:stretch>
        </p:blipFill>
        <p:spPr>
          <a:xfrm>
            <a:off x="4268080" y="3712787"/>
            <a:ext cx="1132303" cy="1132303"/>
          </a:xfrm>
          <a:prstGeom prst="rect">
            <a:avLst/>
          </a:prstGeom>
        </p:spPr>
      </p:pic>
      <p:pic>
        <p:nvPicPr>
          <p:cNvPr id="17" name="Picture 16">
            <a:extLst>
              <a:ext uri="{FF2B5EF4-FFF2-40B4-BE49-F238E27FC236}">
                <a16:creationId xmlns:a16="http://schemas.microsoft.com/office/drawing/2014/main" id="{F89A7498-BFD9-3A48-BA4B-F1FAFBEE495B}"/>
              </a:ext>
            </a:extLst>
          </p:cNvPr>
          <p:cNvPicPr>
            <a:picLocks noChangeAspect="1"/>
          </p:cNvPicPr>
          <p:nvPr/>
        </p:nvPicPr>
        <p:blipFill>
          <a:blip r:embed="rId4"/>
          <a:stretch>
            <a:fillRect/>
          </a:stretch>
        </p:blipFill>
        <p:spPr>
          <a:xfrm>
            <a:off x="1839756" y="3712787"/>
            <a:ext cx="1132303" cy="1132303"/>
          </a:xfrm>
          <a:prstGeom prst="rect">
            <a:avLst/>
          </a:prstGeom>
        </p:spPr>
      </p:pic>
      <p:pic>
        <p:nvPicPr>
          <p:cNvPr id="29" name="Picture 28">
            <a:extLst>
              <a:ext uri="{FF2B5EF4-FFF2-40B4-BE49-F238E27FC236}">
                <a16:creationId xmlns:a16="http://schemas.microsoft.com/office/drawing/2014/main" id="{C5610648-1652-BE4C-A0F1-7CA55B5842FA}"/>
              </a:ext>
            </a:extLst>
          </p:cNvPr>
          <p:cNvPicPr>
            <a:picLocks noChangeAspect="1"/>
          </p:cNvPicPr>
          <p:nvPr/>
        </p:nvPicPr>
        <p:blipFill>
          <a:blip r:embed="rId5"/>
          <a:stretch>
            <a:fillRect/>
          </a:stretch>
        </p:blipFill>
        <p:spPr>
          <a:xfrm>
            <a:off x="6613329" y="3684024"/>
            <a:ext cx="1138132" cy="1138132"/>
          </a:xfrm>
          <a:prstGeom prst="rect">
            <a:avLst/>
          </a:prstGeom>
        </p:spPr>
      </p:pic>
      <p:grpSp>
        <p:nvGrpSpPr>
          <p:cNvPr id="37" name="Group 36">
            <a:extLst>
              <a:ext uri="{FF2B5EF4-FFF2-40B4-BE49-F238E27FC236}">
                <a16:creationId xmlns:a16="http://schemas.microsoft.com/office/drawing/2014/main" id="{B5F19E4E-4700-5049-B805-57537475B4F0}"/>
              </a:ext>
            </a:extLst>
          </p:cNvPr>
          <p:cNvGrpSpPr/>
          <p:nvPr/>
        </p:nvGrpSpPr>
        <p:grpSpPr>
          <a:xfrm>
            <a:off x="9400826" y="4000027"/>
            <a:ext cx="880956" cy="456560"/>
            <a:chOff x="7816342" y="3100440"/>
            <a:chExt cx="1172350" cy="494815"/>
          </a:xfrm>
        </p:grpSpPr>
        <p:sp>
          <p:nvSpPr>
            <p:cNvPr id="31" name="5-Point Star 30">
              <a:extLst>
                <a:ext uri="{FF2B5EF4-FFF2-40B4-BE49-F238E27FC236}">
                  <a16:creationId xmlns:a16="http://schemas.microsoft.com/office/drawing/2014/main" id="{9B7AD614-DF77-CD4E-89A9-6432ABF8D4AE}"/>
                </a:ext>
              </a:extLst>
            </p:cNvPr>
            <p:cNvSpPr/>
            <p:nvPr/>
          </p:nvSpPr>
          <p:spPr>
            <a:xfrm>
              <a:off x="7816342" y="3106356"/>
              <a:ext cx="348430" cy="48889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5-Point Star 31">
              <a:extLst>
                <a:ext uri="{FF2B5EF4-FFF2-40B4-BE49-F238E27FC236}">
                  <a16:creationId xmlns:a16="http://schemas.microsoft.com/office/drawing/2014/main" id="{0CA863B3-A66F-5C48-849B-783CCD447F77}"/>
                </a:ext>
              </a:extLst>
            </p:cNvPr>
            <p:cNvSpPr/>
            <p:nvPr/>
          </p:nvSpPr>
          <p:spPr>
            <a:xfrm>
              <a:off x="8219747" y="3106356"/>
              <a:ext cx="348430" cy="488899"/>
            </a:xfrm>
            <a:prstGeom prst="star5">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5-Point Star 32">
              <a:extLst>
                <a:ext uri="{FF2B5EF4-FFF2-40B4-BE49-F238E27FC236}">
                  <a16:creationId xmlns:a16="http://schemas.microsoft.com/office/drawing/2014/main" id="{CECBE371-78C4-7C43-BAC2-300864415D77}"/>
                </a:ext>
              </a:extLst>
            </p:cNvPr>
            <p:cNvSpPr/>
            <p:nvPr/>
          </p:nvSpPr>
          <p:spPr>
            <a:xfrm>
              <a:off x="8640262" y="3100440"/>
              <a:ext cx="348430" cy="488899"/>
            </a:xfrm>
            <a:prstGeom prst="star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8" name="Right Arrow 37">
            <a:extLst>
              <a:ext uri="{FF2B5EF4-FFF2-40B4-BE49-F238E27FC236}">
                <a16:creationId xmlns:a16="http://schemas.microsoft.com/office/drawing/2014/main" id="{89A55019-06B4-884D-83BD-44FFBC4A01B9}"/>
              </a:ext>
            </a:extLst>
          </p:cNvPr>
          <p:cNvSpPr/>
          <p:nvPr/>
        </p:nvSpPr>
        <p:spPr>
          <a:xfrm>
            <a:off x="3146297" y="4178452"/>
            <a:ext cx="1116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ight Arrow 39">
            <a:extLst>
              <a:ext uri="{FF2B5EF4-FFF2-40B4-BE49-F238E27FC236}">
                <a16:creationId xmlns:a16="http://schemas.microsoft.com/office/drawing/2014/main" id="{E4BF4179-AC79-3E4E-AD18-2FC0261F09F9}"/>
              </a:ext>
            </a:extLst>
          </p:cNvPr>
          <p:cNvSpPr/>
          <p:nvPr/>
        </p:nvSpPr>
        <p:spPr>
          <a:xfrm>
            <a:off x="5315326" y="4169904"/>
            <a:ext cx="1116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ight Arrow 40">
            <a:extLst>
              <a:ext uri="{FF2B5EF4-FFF2-40B4-BE49-F238E27FC236}">
                <a16:creationId xmlns:a16="http://schemas.microsoft.com/office/drawing/2014/main" id="{9BA5C187-633F-AF47-8C65-8F5512E34989}"/>
              </a:ext>
            </a:extLst>
          </p:cNvPr>
          <p:cNvSpPr/>
          <p:nvPr/>
        </p:nvSpPr>
        <p:spPr>
          <a:xfrm>
            <a:off x="8047828" y="4168588"/>
            <a:ext cx="1116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Picture 34">
            <a:extLst>
              <a:ext uri="{FF2B5EF4-FFF2-40B4-BE49-F238E27FC236}">
                <a16:creationId xmlns:a16="http://schemas.microsoft.com/office/drawing/2014/main" id="{09BF6D54-7E5D-6545-9232-0E5AD1BC3CC9}"/>
              </a:ext>
            </a:extLst>
          </p:cNvPr>
          <p:cNvPicPr>
            <a:picLocks noChangeAspect="1"/>
          </p:cNvPicPr>
          <p:nvPr/>
        </p:nvPicPr>
        <p:blipFill>
          <a:blip r:embed="rId6"/>
          <a:stretch>
            <a:fillRect/>
          </a:stretch>
        </p:blipFill>
        <p:spPr>
          <a:xfrm>
            <a:off x="10245214" y="5023131"/>
            <a:ext cx="1524026" cy="1524026"/>
          </a:xfrm>
          <a:prstGeom prst="rect">
            <a:avLst/>
          </a:prstGeom>
        </p:spPr>
      </p:pic>
      <p:pic>
        <p:nvPicPr>
          <p:cNvPr id="36" name="Picture 35">
            <a:extLst>
              <a:ext uri="{FF2B5EF4-FFF2-40B4-BE49-F238E27FC236}">
                <a16:creationId xmlns:a16="http://schemas.microsoft.com/office/drawing/2014/main" id="{644FB90F-3A20-8A44-97BE-3001C4EA295F}"/>
              </a:ext>
            </a:extLst>
          </p:cNvPr>
          <p:cNvPicPr>
            <a:picLocks noChangeAspect="1"/>
          </p:cNvPicPr>
          <p:nvPr/>
        </p:nvPicPr>
        <p:blipFill>
          <a:blip r:embed="rId7"/>
          <a:stretch>
            <a:fillRect/>
          </a:stretch>
        </p:blipFill>
        <p:spPr>
          <a:xfrm>
            <a:off x="595196" y="1957950"/>
            <a:ext cx="1284013" cy="1284013"/>
          </a:xfrm>
          <a:prstGeom prst="rect">
            <a:avLst/>
          </a:prstGeom>
        </p:spPr>
      </p:pic>
      <p:sp>
        <p:nvSpPr>
          <p:cNvPr id="8" name="Parallelogram 7">
            <a:extLst>
              <a:ext uri="{FF2B5EF4-FFF2-40B4-BE49-F238E27FC236}">
                <a16:creationId xmlns:a16="http://schemas.microsoft.com/office/drawing/2014/main" id="{7B078C72-49BF-2442-A9EE-EDC28188D5B8}"/>
              </a:ext>
            </a:extLst>
          </p:cNvPr>
          <p:cNvSpPr/>
          <p:nvPr/>
        </p:nvSpPr>
        <p:spPr>
          <a:xfrm>
            <a:off x="3732757" y="1915910"/>
            <a:ext cx="4729535" cy="831272"/>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rPr>
              <a:t>Réception d’appel</a:t>
            </a:r>
          </a:p>
        </p:txBody>
      </p:sp>
      <p:sp>
        <p:nvSpPr>
          <p:cNvPr id="20" name="Oval 19">
            <a:extLst>
              <a:ext uri="{FF2B5EF4-FFF2-40B4-BE49-F238E27FC236}">
                <a16:creationId xmlns:a16="http://schemas.microsoft.com/office/drawing/2014/main" id="{5E304174-12AC-FD49-9BE2-0953598198A0}"/>
              </a:ext>
            </a:extLst>
          </p:cNvPr>
          <p:cNvSpPr/>
          <p:nvPr/>
        </p:nvSpPr>
        <p:spPr>
          <a:xfrm>
            <a:off x="837136" y="3126198"/>
            <a:ext cx="10113384" cy="24179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Elbow Connector 46">
            <a:extLst>
              <a:ext uri="{FF2B5EF4-FFF2-40B4-BE49-F238E27FC236}">
                <a16:creationId xmlns:a16="http://schemas.microsoft.com/office/drawing/2014/main" id="{F042174A-F5E6-104B-9CE5-770D650828FE}"/>
              </a:ext>
            </a:extLst>
          </p:cNvPr>
          <p:cNvCxnSpPr>
            <a:stCxn id="36" idx="1"/>
          </p:cNvCxnSpPr>
          <p:nvPr/>
        </p:nvCxnSpPr>
        <p:spPr>
          <a:xfrm rot="10800000" flipH="1" flipV="1">
            <a:off x="595196" y="2599956"/>
            <a:ext cx="9489670" cy="3343643"/>
          </a:xfrm>
          <a:prstGeom prst="bentConnector3">
            <a:avLst>
              <a:gd name="adj1" fmla="val -2409"/>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F0446C4-7B7D-174E-85C6-83230FE925D7}"/>
              </a:ext>
            </a:extLst>
          </p:cNvPr>
          <p:cNvCxnSpPr>
            <a:cxnSpLocks/>
            <a:stCxn id="36" idx="3"/>
            <a:endCxn id="20" idx="1"/>
          </p:cNvCxnSpPr>
          <p:nvPr/>
        </p:nvCxnSpPr>
        <p:spPr>
          <a:xfrm>
            <a:off x="1879209" y="2599957"/>
            <a:ext cx="438998" cy="880341"/>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7BFCA15-5C84-7C41-BD15-18168D0C2040}"/>
              </a:ext>
            </a:extLst>
          </p:cNvPr>
          <p:cNvCxnSpPr>
            <a:cxnSpLocks/>
          </p:cNvCxnSpPr>
          <p:nvPr/>
        </p:nvCxnSpPr>
        <p:spPr>
          <a:xfrm>
            <a:off x="9440740" y="5278582"/>
            <a:ext cx="1305164" cy="265561"/>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D6574E4F-1E3F-4F56-A386-706C4209662E}"/>
              </a:ext>
            </a:extLst>
          </p:cNvPr>
          <p:cNvSpPr>
            <a:spLocks noGrp="1"/>
          </p:cNvSpPr>
          <p:nvPr>
            <p:ph type="sldNum" sz="quarter" idx="12"/>
          </p:nvPr>
        </p:nvSpPr>
        <p:spPr/>
        <p:txBody>
          <a:bodyPr/>
          <a:lstStyle/>
          <a:p>
            <a:fld id="{C309CD6B-19A4-44FC-9307-E147573B8CC9}" type="slidenum">
              <a:rPr lang="en-US" smtClean="0"/>
              <a:t>22</a:t>
            </a:fld>
            <a:endParaRPr lang="en-US"/>
          </a:p>
        </p:txBody>
      </p:sp>
    </p:spTree>
    <p:extLst>
      <p:ext uri="{BB962C8B-B14F-4D97-AF65-F5344CB8AC3E}">
        <p14:creationId xmlns:p14="http://schemas.microsoft.com/office/powerpoint/2010/main" val="260852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p:tgtEl>
                                          <p:spTgt spid="36"/>
                                        </p:tgtEl>
                                        <p:attrNameLst>
                                          <p:attrName>ppt_y</p:attrName>
                                        </p:attrNameLst>
                                      </p:cBhvr>
                                      <p:tavLst>
                                        <p:tav tm="0">
                                          <p:val>
                                            <p:strVal val="#ppt_y+#ppt_h*1.125000"/>
                                          </p:val>
                                        </p:tav>
                                        <p:tav tm="100000">
                                          <p:val>
                                            <p:strVal val="#ppt_y"/>
                                          </p:val>
                                        </p:tav>
                                      </p:tavLst>
                                    </p:anim>
                                    <p:animEffect transition="in" filter="wipe(up)">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blinds(horizontal)">
                                      <p:cBhvr>
                                        <p:cTn id="28" dur="500"/>
                                        <p:tgtEl>
                                          <p:spTgt spid="49"/>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blinds(horizontal)">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linds(horizontal)">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blinds(horizontal)">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additive="base">
                                        <p:cTn id="66" dur="500" fill="hold"/>
                                        <p:tgtEl>
                                          <p:spTgt spid="37"/>
                                        </p:tgtEl>
                                        <p:attrNameLst>
                                          <p:attrName>ppt_x</p:attrName>
                                        </p:attrNameLst>
                                      </p:cBhvr>
                                      <p:tavLst>
                                        <p:tav tm="0">
                                          <p:val>
                                            <p:strVal val="#ppt_x"/>
                                          </p:val>
                                        </p:tav>
                                        <p:tav tm="100000">
                                          <p:val>
                                            <p:strVal val="#ppt_x"/>
                                          </p:val>
                                        </p:tav>
                                      </p:tavLst>
                                    </p:anim>
                                    <p:anim calcmode="lin" valueType="num">
                                      <p:cBhvr additive="base">
                                        <p:cTn id="6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checkerboard(across)">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blinds(horizontal)">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blinds(horizontal)">
                                      <p:cBhvr>
                                        <p:cTn id="8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38" grpId="0" animBg="1"/>
      <p:bldP spid="40" grpId="0" animBg="1"/>
      <p:bldP spid="41" grpId="0" animBg="1"/>
      <p:bldP spid="8"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907527" y="1159693"/>
            <a:ext cx="4379996"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Processus technique cible</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sp>
        <p:nvSpPr>
          <p:cNvPr id="27" name="Arrow: Chevron 4">
            <a:extLst>
              <a:ext uri="{FF2B5EF4-FFF2-40B4-BE49-F238E27FC236}">
                <a16:creationId xmlns:a16="http://schemas.microsoft.com/office/drawing/2014/main" id="{158B896C-AFC6-114F-8EC0-3A036FADADAC}"/>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38" name="Right Arrow 37">
            <a:extLst>
              <a:ext uri="{FF2B5EF4-FFF2-40B4-BE49-F238E27FC236}">
                <a16:creationId xmlns:a16="http://schemas.microsoft.com/office/drawing/2014/main" id="{89A55019-06B4-884D-83BD-44FFBC4A01B9}"/>
              </a:ext>
            </a:extLst>
          </p:cNvPr>
          <p:cNvSpPr/>
          <p:nvPr/>
        </p:nvSpPr>
        <p:spPr>
          <a:xfrm>
            <a:off x="3014293" y="4191169"/>
            <a:ext cx="1116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ight Arrow 39">
            <a:extLst>
              <a:ext uri="{FF2B5EF4-FFF2-40B4-BE49-F238E27FC236}">
                <a16:creationId xmlns:a16="http://schemas.microsoft.com/office/drawing/2014/main" id="{E4BF4179-AC79-3E4E-AD18-2FC0261F09F9}"/>
              </a:ext>
            </a:extLst>
          </p:cNvPr>
          <p:cNvSpPr/>
          <p:nvPr/>
        </p:nvSpPr>
        <p:spPr>
          <a:xfrm>
            <a:off x="5556088" y="4186264"/>
            <a:ext cx="1116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ight Arrow 40">
            <a:extLst>
              <a:ext uri="{FF2B5EF4-FFF2-40B4-BE49-F238E27FC236}">
                <a16:creationId xmlns:a16="http://schemas.microsoft.com/office/drawing/2014/main" id="{9BA5C187-633F-AF47-8C65-8F5512E34989}"/>
              </a:ext>
            </a:extLst>
          </p:cNvPr>
          <p:cNvSpPr/>
          <p:nvPr/>
        </p:nvSpPr>
        <p:spPr>
          <a:xfrm>
            <a:off x="7811649" y="4191170"/>
            <a:ext cx="1116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Parallelogram 7">
            <a:extLst>
              <a:ext uri="{FF2B5EF4-FFF2-40B4-BE49-F238E27FC236}">
                <a16:creationId xmlns:a16="http://schemas.microsoft.com/office/drawing/2014/main" id="{7B078C72-49BF-2442-A9EE-EDC28188D5B8}"/>
              </a:ext>
            </a:extLst>
          </p:cNvPr>
          <p:cNvSpPr/>
          <p:nvPr/>
        </p:nvSpPr>
        <p:spPr>
          <a:xfrm>
            <a:off x="3732757" y="1915910"/>
            <a:ext cx="4729535" cy="831272"/>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rPr>
              <a:t>Gestion de la demande </a:t>
            </a:r>
          </a:p>
        </p:txBody>
      </p:sp>
      <p:sp>
        <p:nvSpPr>
          <p:cNvPr id="20" name="Oval 19">
            <a:extLst>
              <a:ext uri="{FF2B5EF4-FFF2-40B4-BE49-F238E27FC236}">
                <a16:creationId xmlns:a16="http://schemas.microsoft.com/office/drawing/2014/main" id="{5E304174-12AC-FD49-9BE2-0953598198A0}"/>
              </a:ext>
            </a:extLst>
          </p:cNvPr>
          <p:cNvSpPr/>
          <p:nvPr/>
        </p:nvSpPr>
        <p:spPr>
          <a:xfrm>
            <a:off x="837136" y="3126198"/>
            <a:ext cx="10113384" cy="24179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Elbow Connector 46">
            <a:extLst>
              <a:ext uri="{FF2B5EF4-FFF2-40B4-BE49-F238E27FC236}">
                <a16:creationId xmlns:a16="http://schemas.microsoft.com/office/drawing/2014/main" id="{F042174A-F5E6-104B-9CE5-770D650828FE}"/>
              </a:ext>
            </a:extLst>
          </p:cNvPr>
          <p:cNvCxnSpPr>
            <a:cxnSpLocks/>
          </p:cNvCxnSpPr>
          <p:nvPr/>
        </p:nvCxnSpPr>
        <p:spPr>
          <a:xfrm rot="10800000" flipH="1" flipV="1">
            <a:off x="595196" y="2599956"/>
            <a:ext cx="9489670" cy="3343643"/>
          </a:xfrm>
          <a:prstGeom prst="bentConnector3">
            <a:avLst>
              <a:gd name="adj1" fmla="val -2409"/>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F0446C4-7B7D-174E-85C6-83230FE925D7}"/>
              </a:ext>
            </a:extLst>
          </p:cNvPr>
          <p:cNvCxnSpPr>
            <a:cxnSpLocks/>
            <a:endCxn id="20" idx="1"/>
          </p:cNvCxnSpPr>
          <p:nvPr/>
        </p:nvCxnSpPr>
        <p:spPr>
          <a:xfrm>
            <a:off x="1879209" y="2599957"/>
            <a:ext cx="438998" cy="880341"/>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7BFCA15-5C84-7C41-BD15-18168D0C2040}"/>
              </a:ext>
            </a:extLst>
          </p:cNvPr>
          <p:cNvCxnSpPr>
            <a:cxnSpLocks/>
          </p:cNvCxnSpPr>
          <p:nvPr/>
        </p:nvCxnSpPr>
        <p:spPr>
          <a:xfrm>
            <a:off x="9440740" y="5278582"/>
            <a:ext cx="1305164" cy="265561"/>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8EC6045-DA54-CB41-87F5-9A5383CF1BB7}"/>
              </a:ext>
            </a:extLst>
          </p:cNvPr>
          <p:cNvPicPr>
            <a:picLocks noChangeAspect="1"/>
          </p:cNvPicPr>
          <p:nvPr/>
        </p:nvPicPr>
        <p:blipFill>
          <a:blip r:embed="rId2"/>
          <a:stretch>
            <a:fillRect/>
          </a:stretch>
        </p:blipFill>
        <p:spPr>
          <a:xfrm flipH="1">
            <a:off x="4276498" y="3704962"/>
            <a:ext cx="1072662" cy="1303793"/>
          </a:xfrm>
          <a:prstGeom prst="rect">
            <a:avLst/>
          </a:prstGeom>
        </p:spPr>
      </p:pic>
      <p:pic>
        <p:nvPicPr>
          <p:cNvPr id="13" name="Picture 12">
            <a:extLst>
              <a:ext uri="{FF2B5EF4-FFF2-40B4-BE49-F238E27FC236}">
                <a16:creationId xmlns:a16="http://schemas.microsoft.com/office/drawing/2014/main" id="{A3EBAAFC-EC34-5843-8936-B2FA6C57BB8A}"/>
              </a:ext>
            </a:extLst>
          </p:cNvPr>
          <p:cNvPicPr>
            <a:picLocks noChangeAspect="1"/>
          </p:cNvPicPr>
          <p:nvPr/>
        </p:nvPicPr>
        <p:blipFill>
          <a:blip r:embed="rId3"/>
          <a:stretch>
            <a:fillRect/>
          </a:stretch>
        </p:blipFill>
        <p:spPr>
          <a:xfrm>
            <a:off x="1715373" y="3772509"/>
            <a:ext cx="1135330" cy="1135330"/>
          </a:xfrm>
          <a:prstGeom prst="rect">
            <a:avLst/>
          </a:prstGeom>
        </p:spPr>
      </p:pic>
      <p:pic>
        <p:nvPicPr>
          <p:cNvPr id="14" name="Picture 13">
            <a:extLst>
              <a:ext uri="{FF2B5EF4-FFF2-40B4-BE49-F238E27FC236}">
                <a16:creationId xmlns:a16="http://schemas.microsoft.com/office/drawing/2014/main" id="{104CE885-D719-4E41-85A8-22526DF583EA}"/>
              </a:ext>
            </a:extLst>
          </p:cNvPr>
          <p:cNvPicPr>
            <a:picLocks noChangeAspect="1"/>
          </p:cNvPicPr>
          <p:nvPr/>
        </p:nvPicPr>
        <p:blipFill>
          <a:blip r:embed="rId4"/>
          <a:stretch>
            <a:fillRect/>
          </a:stretch>
        </p:blipFill>
        <p:spPr>
          <a:xfrm>
            <a:off x="10514163" y="5216237"/>
            <a:ext cx="1256054" cy="1256054"/>
          </a:xfrm>
          <a:prstGeom prst="rect">
            <a:avLst/>
          </a:prstGeom>
        </p:spPr>
      </p:pic>
      <p:pic>
        <p:nvPicPr>
          <p:cNvPr id="28" name="Picture 27">
            <a:extLst>
              <a:ext uri="{FF2B5EF4-FFF2-40B4-BE49-F238E27FC236}">
                <a16:creationId xmlns:a16="http://schemas.microsoft.com/office/drawing/2014/main" id="{CEA0CF96-66FC-E245-B315-D36EFDE66ED9}"/>
              </a:ext>
            </a:extLst>
          </p:cNvPr>
          <p:cNvPicPr>
            <a:picLocks noChangeAspect="1"/>
          </p:cNvPicPr>
          <p:nvPr/>
        </p:nvPicPr>
        <p:blipFill>
          <a:blip r:embed="rId5"/>
          <a:stretch>
            <a:fillRect/>
          </a:stretch>
        </p:blipFill>
        <p:spPr>
          <a:xfrm>
            <a:off x="6699012" y="3628279"/>
            <a:ext cx="1071073" cy="1480990"/>
          </a:xfrm>
          <a:prstGeom prst="rect">
            <a:avLst/>
          </a:prstGeom>
        </p:spPr>
      </p:pic>
      <p:pic>
        <p:nvPicPr>
          <p:cNvPr id="30" name="Picture 29">
            <a:extLst>
              <a:ext uri="{FF2B5EF4-FFF2-40B4-BE49-F238E27FC236}">
                <a16:creationId xmlns:a16="http://schemas.microsoft.com/office/drawing/2014/main" id="{79D9E1CF-3589-B248-AD1F-5DE52F4CC9C6}"/>
              </a:ext>
            </a:extLst>
          </p:cNvPr>
          <p:cNvPicPr>
            <a:picLocks noChangeAspect="1"/>
          </p:cNvPicPr>
          <p:nvPr/>
        </p:nvPicPr>
        <p:blipFill>
          <a:blip r:embed="rId6"/>
          <a:stretch>
            <a:fillRect/>
          </a:stretch>
        </p:blipFill>
        <p:spPr>
          <a:xfrm>
            <a:off x="8933652" y="3654091"/>
            <a:ext cx="1456503" cy="1229056"/>
          </a:xfrm>
          <a:prstGeom prst="rect">
            <a:avLst/>
          </a:prstGeom>
        </p:spPr>
      </p:pic>
      <p:pic>
        <p:nvPicPr>
          <p:cNvPr id="45" name="Picture 44">
            <a:extLst>
              <a:ext uri="{FF2B5EF4-FFF2-40B4-BE49-F238E27FC236}">
                <a16:creationId xmlns:a16="http://schemas.microsoft.com/office/drawing/2014/main" id="{E0A5A224-2631-8A45-9C20-F77CA089917F}"/>
              </a:ext>
            </a:extLst>
          </p:cNvPr>
          <p:cNvPicPr>
            <a:picLocks noChangeAspect="1"/>
          </p:cNvPicPr>
          <p:nvPr/>
        </p:nvPicPr>
        <p:blipFill>
          <a:blip r:embed="rId7"/>
          <a:stretch>
            <a:fillRect/>
          </a:stretch>
        </p:blipFill>
        <p:spPr>
          <a:xfrm>
            <a:off x="499576" y="1671809"/>
            <a:ext cx="1524026" cy="1524026"/>
          </a:xfrm>
          <a:prstGeom prst="rect">
            <a:avLst/>
          </a:prstGeom>
        </p:spPr>
      </p:pic>
      <p:sp>
        <p:nvSpPr>
          <p:cNvPr id="6" name="Espace réservé du numéro de diapositive 5">
            <a:extLst>
              <a:ext uri="{FF2B5EF4-FFF2-40B4-BE49-F238E27FC236}">
                <a16:creationId xmlns:a16="http://schemas.microsoft.com/office/drawing/2014/main" id="{CA779140-D809-4658-A2F0-29442EECE3EC}"/>
              </a:ext>
            </a:extLst>
          </p:cNvPr>
          <p:cNvSpPr>
            <a:spLocks noGrp="1"/>
          </p:cNvSpPr>
          <p:nvPr>
            <p:ph type="sldNum" sz="quarter" idx="12"/>
          </p:nvPr>
        </p:nvSpPr>
        <p:spPr/>
        <p:txBody>
          <a:bodyPr/>
          <a:lstStyle/>
          <a:p>
            <a:fld id="{C309CD6B-19A4-44FC-9307-E147573B8CC9}" type="slidenum">
              <a:rPr lang="en-US" smtClean="0"/>
              <a:t>23</a:t>
            </a:fld>
            <a:endParaRPr lang="en-US"/>
          </a:p>
        </p:txBody>
      </p:sp>
    </p:spTree>
    <p:extLst>
      <p:ext uri="{BB962C8B-B14F-4D97-AF65-F5344CB8AC3E}">
        <p14:creationId xmlns:p14="http://schemas.microsoft.com/office/powerpoint/2010/main" val="426287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ppt_x"/>
                                          </p:val>
                                        </p:tav>
                                        <p:tav tm="100000">
                                          <p:val>
                                            <p:strVal val="#ppt_x"/>
                                          </p:val>
                                        </p:tav>
                                      </p:tavLst>
                                    </p:anim>
                                    <p:anim calcmode="lin" valueType="num">
                                      <p:cBhvr additive="base">
                                        <p:cTn id="1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blinds(horizontal)">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linds(horizontal)">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blinds(horizontal)">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additive="base">
                                        <p:cTn id="56" dur="500" fill="hold"/>
                                        <p:tgtEl>
                                          <p:spTgt spid="30"/>
                                        </p:tgtEl>
                                        <p:attrNameLst>
                                          <p:attrName>ppt_x</p:attrName>
                                        </p:attrNameLst>
                                      </p:cBhvr>
                                      <p:tavLst>
                                        <p:tav tm="0">
                                          <p:val>
                                            <p:strVal val="#ppt_x"/>
                                          </p:val>
                                        </p:tav>
                                        <p:tav tm="100000">
                                          <p:val>
                                            <p:strVal val="#ppt_x"/>
                                          </p:val>
                                        </p:tav>
                                      </p:tavLst>
                                    </p:anim>
                                    <p:anim calcmode="lin" valueType="num">
                                      <p:cBhvr additive="base">
                                        <p:cTn id="5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heckerboard(across)">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blinds(horizontal)">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500" fill="hold"/>
                                        <p:tgtEl>
                                          <p:spTgt spid="14"/>
                                        </p:tgtEl>
                                        <p:attrNameLst>
                                          <p:attrName>ppt_x</p:attrName>
                                        </p:attrNameLst>
                                      </p:cBhvr>
                                      <p:tavLst>
                                        <p:tav tm="0">
                                          <p:val>
                                            <p:strVal val="#ppt_x"/>
                                          </p:val>
                                        </p:tav>
                                        <p:tav tm="100000">
                                          <p:val>
                                            <p:strVal val="#ppt_x"/>
                                          </p:val>
                                        </p:tav>
                                      </p:tavLst>
                                    </p:anim>
                                    <p:anim calcmode="lin" valueType="num">
                                      <p:cBhvr additive="base">
                                        <p:cTn id="7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blinds(horizontal)">
                                      <p:cBhvr>
                                        <p:cTn id="7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8"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907527" y="1159693"/>
            <a:ext cx="4379996"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Processus technique cible</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sp>
        <p:nvSpPr>
          <p:cNvPr id="27" name="Arrow: Chevron 4">
            <a:extLst>
              <a:ext uri="{FF2B5EF4-FFF2-40B4-BE49-F238E27FC236}">
                <a16:creationId xmlns:a16="http://schemas.microsoft.com/office/drawing/2014/main" id="{158B896C-AFC6-114F-8EC0-3A036FADADAC}"/>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38" name="Right Arrow 37">
            <a:extLst>
              <a:ext uri="{FF2B5EF4-FFF2-40B4-BE49-F238E27FC236}">
                <a16:creationId xmlns:a16="http://schemas.microsoft.com/office/drawing/2014/main" id="{89A55019-06B4-884D-83BD-44FFBC4A01B9}"/>
              </a:ext>
            </a:extLst>
          </p:cNvPr>
          <p:cNvSpPr/>
          <p:nvPr/>
        </p:nvSpPr>
        <p:spPr>
          <a:xfrm>
            <a:off x="3218549" y="4055719"/>
            <a:ext cx="1116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ight Arrow 39">
            <a:extLst>
              <a:ext uri="{FF2B5EF4-FFF2-40B4-BE49-F238E27FC236}">
                <a16:creationId xmlns:a16="http://schemas.microsoft.com/office/drawing/2014/main" id="{E4BF4179-AC79-3E4E-AD18-2FC0261F09F9}"/>
              </a:ext>
            </a:extLst>
          </p:cNvPr>
          <p:cNvSpPr/>
          <p:nvPr/>
        </p:nvSpPr>
        <p:spPr>
          <a:xfrm>
            <a:off x="5449924" y="4047171"/>
            <a:ext cx="1116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ight Arrow 40">
            <a:extLst>
              <a:ext uri="{FF2B5EF4-FFF2-40B4-BE49-F238E27FC236}">
                <a16:creationId xmlns:a16="http://schemas.microsoft.com/office/drawing/2014/main" id="{9BA5C187-633F-AF47-8C65-8F5512E34989}"/>
              </a:ext>
            </a:extLst>
          </p:cNvPr>
          <p:cNvSpPr/>
          <p:nvPr/>
        </p:nvSpPr>
        <p:spPr>
          <a:xfrm>
            <a:off x="8120080" y="4045855"/>
            <a:ext cx="1116000" cy="28800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5" name="Picture 34">
            <a:extLst>
              <a:ext uri="{FF2B5EF4-FFF2-40B4-BE49-F238E27FC236}">
                <a16:creationId xmlns:a16="http://schemas.microsoft.com/office/drawing/2014/main" id="{09BF6D54-7E5D-6545-9232-0E5AD1BC3CC9}"/>
              </a:ext>
            </a:extLst>
          </p:cNvPr>
          <p:cNvPicPr>
            <a:picLocks noChangeAspect="1"/>
          </p:cNvPicPr>
          <p:nvPr/>
        </p:nvPicPr>
        <p:blipFill>
          <a:blip r:embed="rId2"/>
          <a:stretch>
            <a:fillRect/>
          </a:stretch>
        </p:blipFill>
        <p:spPr>
          <a:xfrm>
            <a:off x="10245214" y="5023131"/>
            <a:ext cx="1524026" cy="1524026"/>
          </a:xfrm>
          <a:prstGeom prst="rect">
            <a:avLst/>
          </a:prstGeom>
        </p:spPr>
      </p:pic>
      <p:sp>
        <p:nvSpPr>
          <p:cNvPr id="8" name="Parallelogram 7">
            <a:extLst>
              <a:ext uri="{FF2B5EF4-FFF2-40B4-BE49-F238E27FC236}">
                <a16:creationId xmlns:a16="http://schemas.microsoft.com/office/drawing/2014/main" id="{7B078C72-49BF-2442-A9EE-EDC28188D5B8}"/>
              </a:ext>
            </a:extLst>
          </p:cNvPr>
          <p:cNvSpPr/>
          <p:nvPr/>
        </p:nvSpPr>
        <p:spPr>
          <a:xfrm>
            <a:off x="3732757" y="1915910"/>
            <a:ext cx="4729535" cy="831272"/>
          </a:xfrm>
          <a:prstGeom prst="parallelogram">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tx1"/>
                </a:solidFill>
              </a:rPr>
              <a:t>Traitement de l’intervention</a:t>
            </a:r>
          </a:p>
        </p:txBody>
      </p:sp>
      <p:sp>
        <p:nvSpPr>
          <p:cNvPr id="20" name="Oval 19">
            <a:extLst>
              <a:ext uri="{FF2B5EF4-FFF2-40B4-BE49-F238E27FC236}">
                <a16:creationId xmlns:a16="http://schemas.microsoft.com/office/drawing/2014/main" id="{5E304174-12AC-FD49-9BE2-0953598198A0}"/>
              </a:ext>
            </a:extLst>
          </p:cNvPr>
          <p:cNvSpPr/>
          <p:nvPr/>
        </p:nvSpPr>
        <p:spPr>
          <a:xfrm>
            <a:off x="837136" y="3126198"/>
            <a:ext cx="10113384" cy="24179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Elbow Connector 46">
            <a:extLst>
              <a:ext uri="{FF2B5EF4-FFF2-40B4-BE49-F238E27FC236}">
                <a16:creationId xmlns:a16="http://schemas.microsoft.com/office/drawing/2014/main" id="{F042174A-F5E6-104B-9CE5-770D650828FE}"/>
              </a:ext>
            </a:extLst>
          </p:cNvPr>
          <p:cNvCxnSpPr>
            <a:cxnSpLocks/>
          </p:cNvCxnSpPr>
          <p:nvPr/>
        </p:nvCxnSpPr>
        <p:spPr>
          <a:xfrm rot="10800000" flipH="1" flipV="1">
            <a:off x="595196" y="2599956"/>
            <a:ext cx="9489670" cy="3343643"/>
          </a:xfrm>
          <a:prstGeom prst="bentConnector3">
            <a:avLst>
              <a:gd name="adj1" fmla="val -2409"/>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F0446C4-7B7D-174E-85C6-83230FE925D7}"/>
              </a:ext>
            </a:extLst>
          </p:cNvPr>
          <p:cNvCxnSpPr>
            <a:cxnSpLocks/>
            <a:endCxn id="20" idx="1"/>
          </p:cNvCxnSpPr>
          <p:nvPr/>
        </p:nvCxnSpPr>
        <p:spPr>
          <a:xfrm>
            <a:off x="1879209" y="2599957"/>
            <a:ext cx="438998" cy="880341"/>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7BFCA15-5C84-7C41-BD15-18168D0C2040}"/>
              </a:ext>
            </a:extLst>
          </p:cNvPr>
          <p:cNvCxnSpPr>
            <a:cxnSpLocks/>
          </p:cNvCxnSpPr>
          <p:nvPr/>
        </p:nvCxnSpPr>
        <p:spPr>
          <a:xfrm>
            <a:off x="9440740" y="5278582"/>
            <a:ext cx="1305164" cy="265561"/>
          </a:xfrm>
          <a:prstGeom prst="straightConnector1">
            <a:avLst/>
          </a:prstGeom>
          <a:ln w="762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17494F5-9194-264B-AAE8-BB33C3E1C2A0}"/>
              </a:ext>
            </a:extLst>
          </p:cNvPr>
          <p:cNvGrpSpPr/>
          <p:nvPr/>
        </p:nvGrpSpPr>
        <p:grpSpPr>
          <a:xfrm>
            <a:off x="9113905" y="3605229"/>
            <a:ext cx="1025257" cy="1331330"/>
            <a:chOff x="2473135" y="1189332"/>
            <a:chExt cx="5989158" cy="5668668"/>
          </a:xfrm>
        </p:grpSpPr>
        <p:pic>
          <p:nvPicPr>
            <p:cNvPr id="5" name="Picture 4">
              <a:extLst>
                <a:ext uri="{FF2B5EF4-FFF2-40B4-BE49-F238E27FC236}">
                  <a16:creationId xmlns:a16="http://schemas.microsoft.com/office/drawing/2014/main" id="{6AFA76F2-F792-A849-9A3D-8B59CB745F4E}"/>
                </a:ext>
              </a:extLst>
            </p:cNvPr>
            <p:cNvPicPr>
              <a:picLocks noChangeAspect="1"/>
            </p:cNvPicPr>
            <p:nvPr/>
          </p:nvPicPr>
          <p:blipFill>
            <a:blip r:embed="rId3"/>
            <a:stretch>
              <a:fillRect/>
            </a:stretch>
          </p:blipFill>
          <p:spPr>
            <a:xfrm>
              <a:off x="2473135" y="1189332"/>
              <a:ext cx="5989158" cy="5668668"/>
            </a:xfrm>
            <a:prstGeom prst="rect">
              <a:avLst/>
            </a:prstGeom>
          </p:spPr>
        </p:pic>
        <p:sp>
          <p:nvSpPr>
            <p:cNvPr id="13" name="Freeform 12">
              <a:extLst>
                <a:ext uri="{FF2B5EF4-FFF2-40B4-BE49-F238E27FC236}">
                  <a16:creationId xmlns:a16="http://schemas.microsoft.com/office/drawing/2014/main" id="{BFAA3E79-BC6A-E040-93EF-CE53410DD840}"/>
                </a:ext>
              </a:extLst>
            </p:cNvPr>
            <p:cNvSpPr/>
            <p:nvPr/>
          </p:nvSpPr>
          <p:spPr>
            <a:xfrm>
              <a:off x="6483927" y="1620982"/>
              <a:ext cx="1454728" cy="789709"/>
            </a:xfrm>
            <a:custGeom>
              <a:avLst/>
              <a:gdLst>
                <a:gd name="connsiteX0" fmla="*/ 0 w 1454728"/>
                <a:gd name="connsiteY0" fmla="*/ 20782 h 789709"/>
                <a:gd name="connsiteX1" fmla="*/ 0 w 1454728"/>
                <a:gd name="connsiteY1" fmla="*/ 20782 h 789709"/>
                <a:gd name="connsiteX2" fmla="*/ 62346 w 1454728"/>
                <a:gd name="connsiteY2" fmla="*/ 332509 h 789709"/>
                <a:gd name="connsiteX3" fmla="*/ 83128 w 1454728"/>
                <a:gd name="connsiteY3" fmla="*/ 498763 h 789709"/>
                <a:gd name="connsiteX4" fmla="*/ 103909 w 1454728"/>
                <a:gd name="connsiteY4" fmla="*/ 623454 h 789709"/>
                <a:gd name="connsiteX5" fmla="*/ 353291 w 1454728"/>
                <a:gd name="connsiteY5" fmla="*/ 685800 h 789709"/>
                <a:gd name="connsiteX6" fmla="*/ 519546 w 1454728"/>
                <a:gd name="connsiteY6" fmla="*/ 727363 h 789709"/>
                <a:gd name="connsiteX7" fmla="*/ 810491 w 1454728"/>
                <a:gd name="connsiteY7" fmla="*/ 748145 h 789709"/>
                <a:gd name="connsiteX8" fmla="*/ 955964 w 1454728"/>
                <a:gd name="connsiteY8" fmla="*/ 768927 h 789709"/>
                <a:gd name="connsiteX9" fmla="*/ 1163782 w 1454728"/>
                <a:gd name="connsiteY9" fmla="*/ 789709 h 789709"/>
                <a:gd name="connsiteX10" fmla="*/ 1330037 w 1454728"/>
                <a:gd name="connsiteY10" fmla="*/ 768927 h 789709"/>
                <a:gd name="connsiteX11" fmla="*/ 1350818 w 1454728"/>
                <a:gd name="connsiteY11" fmla="*/ 706582 h 789709"/>
                <a:gd name="connsiteX12" fmla="*/ 1371600 w 1454728"/>
                <a:gd name="connsiteY12" fmla="*/ 457200 h 789709"/>
                <a:gd name="connsiteX13" fmla="*/ 1392382 w 1454728"/>
                <a:gd name="connsiteY13" fmla="*/ 394854 h 789709"/>
                <a:gd name="connsiteX14" fmla="*/ 1454728 w 1454728"/>
                <a:gd name="connsiteY14" fmla="*/ 353291 h 789709"/>
                <a:gd name="connsiteX15" fmla="*/ 1413164 w 1454728"/>
                <a:gd name="connsiteY15" fmla="*/ 290945 h 789709"/>
                <a:gd name="connsiteX16" fmla="*/ 1226128 w 1454728"/>
                <a:gd name="connsiteY16" fmla="*/ 187036 h 789709"/>
                <a:gd name="connsiteX17" fmla="*/ 768928 w 1454728"/>
                <a:gd name="connsiteY17" fmla="*/ 166254 h 789709"/>
                <a:gd name="connsiteX18" fmla="*/ 561109 w 1454728"/>
                <a:gd name="connsiteY18" fmla="*/ 103909 h 789709"/>
                <a:gd name="connsiteX19" fmla="*/ 436418 w 1454728"/>
                <a:gd name="connsiteY19" fmla="*/ 62345 h 789709"/>
                <a:gd name="connsiteX20" fmla="*/ 311728 w 1454728"/>
                <a:gd name="connsiteY20" fmla="*/ 41563 h 789709"/>
                <a:gd name="connsiteX21" fmla="*/ 249382 w 1454728"/>
                <a:gd name="connsiteY21" fmla="*/ 20782 h 789709"/>
                <a:gd name="connsiteX22" fmla="*/ 145473 w 1454728"/>
                <a:gd name="connsiteY22" fmla="*/ 0 h 789709"/>
                <a:gd name="connsiteX23" fmla="*/ 83128 w 1454728"/>
                <a:gd name="connsiteY23" fmla="*/ 20782 h 789709"/>
                <a:gd name="connsiteX24" fmla="*/ 0 w 1454728"/>
                <a:gd name="connsiteY24" fmla="*/ 20782 h 78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4728" h="789709">
                  <a:moveTo>
                    <a:pt x="0" y="20782"/>
                  </a:moveTo>
                  <a:lnTo>
                    <a:pt x="0" y="20782"/>
                  </a:lnTo>
                  <a:cubicBezTo>
                    <a:pt x="20782" y="124691"/>
                    <a:pt x="49202" y="227360"/>
                    <a:pt x="62346" y="332509"/>
                  </a:cubicBezTo>
                  <a:cubicBezTo>
                    <a:pt x="69273" y="387927"/>
                    <a:pt x="75230" y="443475"/>
                    <a:pt x="83128" y="498763"/>
                  </a:cubicBezTo>
                  <a:cubicBezTo>
                    <a:pt x="89087" y="540476"/>
                    <a:pt x="72416" y="595460"/>
                    <a:pt x="103909" y="623454"/>
                  </a:cubicBezTo>
                  <a:cubicBezTo>
                    <a:pt x="116377" y="634537"/>
                    <a:pt x="305493" y="669867"/>
                    <a:pt x="353291" y="685800"/>
                  </a:cubicBezTo>
                  <a:cubicBezTo>
                    <a:pt x="416847" y="706985"/>
                    <a:pt x="446237" y="719646"/>
                    <a:pt x="519546" y="727363"/>
                  </a:cubicBezTo>
                  <a:cubicBezTo>
                    <a:pt x="616241" y="737541"/>
                    <a:pt x="713700" y="738927"/>
                    <a:pt x="810491" y="748145"/>
                  </a:cubicBezTo>
                  <a:cubicBezTo>
                    <a:pt x="859254" y="752789"/>
                    <a:pt x="907316" y="763204"/>
                    <a:pt x="955964" y="768927"/>
                  </a:cubicBezTo>
                  <a:cubicBezTo>
                    <a:pt x="1025105" y="777061"/>
                    <a:pt x="1094509" y="782782"/>
                    <a:pt x="1163782" y="789709"/>
                  </a:cubicBezTo>
                  <a:cubicBezTo>
                    <a:pt x="1219200" y="782782"/>
                    <a:pt x="1279001" y="791610"/>
                    <a:pt x="1330037" y="768927"/>
                  </a:cubicBezTo>
                  <a:cubicBezTo>
                    <a:pt x="1350055" y="760030"/>
                    <a:pt x="1347923" y="728296"/>
                    <a:pt x="1350818" y="706582"/>
                  </a:cubicBezTo>
                  <a:cubicBezTo>
                    <a:pt x="1361842" y="623898"/>
                    <a:pt x="1360575" y="539884"/>
                    <a:pt x="1371600" y="457200"/>
                  </a:cubicBezTo>
                  <a:cubicBezTo>
                    <a:pt x="1374495" y="435486"/>
                    <a:pt x="1378697" y="411960"/>
                    <a:pt x="1392382" y="394854"/>
                  </a:cubicBezTo>
                  <a:cubicBezTo>
                    <a:pt x="1407985" y="375351"/>
                    <a:pt x="1433946" y="367145"/>
                    <a:pt x="1454728" y="353291"/>
                  </a:cubicBezTo>
                  <a:cubicBezTo>
                    <a:pt x="1440873" y="332509"/>
                    <a:pt x="1431961" y="307392"/>
                    <a:pt x="1413164" y="290945"/>
                  </a:cubicBezTo>
                  <a:cubicBezTo>
                    <a:pt x="1387440" y="268436"/>
                    <a:pt x="1284470" y="191703"/>
                    <a:pt x="1226128" y="187036"/>
                  </a:cubicBezTo>
                  <a:cubicBezTo>
                    <a:pt x="1074057" y="174870"/>
                    <a:pt x="921328" y="173181"/>
                    <a:pt x="768928" y="166254"/>
                  </a:cubicBezTo>
                  <a:cubicBezTo>
                    <a:pt x="643297" y="134848"/>
                    <a:pt x="712895" y="154505"/>
                    <a:pt x="561109" y="103909"/>
                  </a:cubicBezTo>
                  <a:lnTo>
                    <a:pt x="436418" y="62345"/>
                  </a:lnTo>
                  <a:cubicBezTo>
                    <a:pt x="394855" y="55418"/>
                    <a:pt x="352861" y="50704"/>
                    <a:pt x="311728" y="41563"/>
                  </a:cubicBezTo>
                  <a:cubicBezTo>
                    <a:pt x="290344" y="36811"/>
                    <a:pt x="270634" y="26095"/>
                    <a:pt x="249382" y="20782"/>
                  </a:cubicBezTo>
                  <a:cubicBezTo>
                    <a:pt x="215114" y="12215"/>
                    <a:pt x="180109" y="6927"/>
                    <a:pt x="145473" y="0"/>
                  </a:cubicBezTo>
                  <a:cubicBezTo>
                    <a:pt x="124691" y="6927"/>
                    <a:pt x="105034" y="20782"/>
                    <a:pt x="83128" y="20782"/>
                  </a:cubicBezTo>
                  <a:lnTo>
                    <a:pt x="0" y="207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2" name="Picture 41">
            <a:extLst>
              <a:ext uri="{FF2B5EF4-FFF2-40B4-BE49-F238E27FC236}">
                <a16:creationId xmlns:a16="http://schemas.microsoft.com/office/drawing/2014/main" id="{E32436F0-6933-1648-BEC5-89BA2A229B8F}"/>
              </a:ext>
            </a:extLst>
          </p:cNvPr>
          <p:cNvPicPr>
            <a:picLocks noChangeAspect="1"/>
          </p:cNvPicPr>
          <p:nvPr/>
        </p:nvPicPr>
        <p:blipFill>
          <a:blip r:embed="rId4"/>
          <a:stretch>
            <a:fillRect/>
          </a:stretch>
        </p:blipFill>
        <p:spPr>
          <a:xfrm>
            <a:off x="595196" y="1870144"/>
            <a:ext cx="1256054" cy="1256054"/>
          </a:xfrm>
          <a:prstGeom prst="rect">
            <a:avLst/>
          </a:prstGeom>
        </p:spPr>
      </p:pic>
      <p:pic>
        <p:nvPicPr>
          <p:cNvPr id="28" name="Picture 27">
            <a:extLst>
              <a:ext uri="{FF2B5EF4-FFF2-40B4-BE49-F238E27FC236}">
                <a16:creationId xmlns:a16="http://schemas.microsoft.com/office/drawing/2014/main" id="{173E1037-120B-9C4D-A18C-CCFE8387E6A4}"/>
              </a:ext>
            </a:extLst>
          </p:cNvPr>
          <p:cNvPicPr>
            <a:picLocks noChangeAspect="1"/>
          </p:cNvPicPr>
          <p:nvPr/>
        </p:nvPicPr>
        <p:blipFill>
          <a:blip r:embed="rId5"/>
          <a:stretch>
            <a:fillRect/>
          </a:stretch>
        </p:blipFill>
        <p:spPr>
          <a:xfrm>
            <a:off x="6652555" y="3605229"/>
            <a:ext cx="1237478" cy="1237478"/>
          </a:xfrm>
          <a:prstGeom prst="rect">
            <a:avLst/>
          </a:prstGeom>
        </p:spPr>
      </p:pic>
      <p:pic>
        <p:nvPicPr>
          <p:cNvPr id="30" name="Picture 29">
            <a:extLst>
              <a:ext uri="{FF2B5EF4-FFF2-40B4-BE49-F238E27FC236}">
                <a16:creationId xmlns:a16="http://schemas.microsoft.com/office/drawing/2014/main" id="{78D0C168-30FA-5448-A07E-07716CDE906E}"/>
              </a:ext>
            </a:extLst>
          </p:cNvPr>
          <p:cNvPicPr>
            <a:picLocks noChangeAspect="1"/>
          </p:cNvPicPr>
          <p:nvPr/>
        </p:nvPicPr>
        <p:blipFill>
          <a:blip r:embed="rId6"/>
          <a:stretch>
            <a:fillRect/>
          </a:stretch>
        </p:blipFill>
        <p:spPr>
          <a:xfrm>
            <a:off x="2005283" y="3702839"/>
            <a:ext cx="993759" cy="993759"/>
          </a:xfrm>
          <a:prstGeom prst="rect">
            <a:avLst/>
          </a:prstGeom>
        </p:spPr>
      </p:pic>
      <p:pic>
        <p:nvPicPr>
          <p:cNvPr id="39" name="Picture 38">
            <a:extLst>
              <a:ext uri="{FF2B5EF4-FFF2-40B4-BE49-F238E27FC236}">
                <a16:creationId xmlns:a16="http://schemas.microsoft.com/office/drawing/2014/main" id="{208D627F-E68B-8647-BBE6-7E381A7E23D8}"/>
              </a:ext>
            </a:extLst>
          </p:cNvPr>
          <p:cNvPicPr>
            <a:picLocks noChangeAspect="1"/>
          </p:cNvPicPr>
          <p:nvPr/>
        </p:nvPicPr>
        <p:blipFill>
          <a:blip r:embed="rId7"/>
          <a:stretch>
            <a:fillRect/>
          </a:stretch>
        </p:blipFill>
        <p:spPr>
          <a:xfrm>
            <a:off x="4534427" y="3749719"/>
            <a:ext cx="946879" cy="946879"/>
          </a:xfrm>
          <a:prstGeom prst="rect">
            <a:avLst/>
          </a:prstGeom>
        </p:spPr>
      </p:pic>
      <p:sp>
        <p:nvSpPr>
          <p:cNvPr id="6" name="Espace réservé du numéro de diapositive 5">
            <a:extLst>
              <a:ext uri="{FF2B5EF4-FFF2-40B4-BE49-F238E27FC236}">
                <a16:creationId xmlns:a16="http://schemas.microsoft.com/office/drawing/2014/main" id="{99ADC9E4-DC6B-4DC7-98F3-9ABCE3FCE2BD}"/>
              </a:ext>
            </a:extLst>
          </p:cNvPr>
          <p:cNvSpPr>
            <a:spLocks noGrp="1"/>
          </p:cNvSpPr>
          <p:nvPr>
            <p:ph type="sldNum" sz="quarter" idx="12"/>
          </p:nvPr>
        </p:nvSpPr>
        <p:spPr/>
        <p:txBody>
          <a:bodyPr/>
          <a:lstStyle/>
          <a:p>
            <a:fld id="{C309CD6B-19A4-44FC-9307-E147573B8CC9}" type="slidenum">
              <a:rPr lang="en-US" smtClean="0"/>
              <a:t>24</a:t>
            </a:fld>
            <a:endParaRPr lang="en-US"/>
          </a:p>
        </p:txBody>
      </p:sp>
    </p:spTree>
    <p:extLst>
      <p:ext uri="{BB962C8B-B14F-4D97-AF65-F5344CB8AC3E}">
        <p14:creationId xmlns:p14="http://schemas.microsoft.com/office/powerpoint/2010/main" val="395218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ppt_x"/>
                                          </p:val>
                                        </p:tav>
                                        <p:tav tm="100000">
                                          <p:val>
                                            <p:strVal val="#ppt_x"/>
                                          </p:val>
                                        </p:tav>
                                      </p:tavLst>
                                    </p:anim>
                                    <p:anim calcmode="lin" valueType="num">
                                      <p:cBhvr additive="base">
                                        <p:cTn id="1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blinds(horizontal)">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blinds(horizontal)">
                                      <p:cBhvr>
                                        <p:cTn id="29" dur="500"/>
                                        <p:tgtEl>
                                          <p:spTgt spid="3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500" fill="hold"/>
                                        <p:tgtEl>
                                          <p:spTgt spid="39"/>
                                        </p:tgtEl>
                                        <p:attrNameLst>
                                          <p:attrName>ppt_x</p:attrName>
                                        </p:attrNameLst>
                                      </p:cBhvr>
                                      <p:tavLst>
                                        <p:tav tm="0">
                                          <p:val>
                                            <p:strVal val="#ppt_x"/>
                                          </p:val>
                                        </p:tav>
                                        <p:tav tm="100000">
                                          <p:val>
                                            <p:strVal val="#ppt_x"/>
                                          </p:val>
                                        </p:tav>
                                      </p:tavLst>
                                    </p:anim>
                                    <p:anim calcmode="lin" valueType="num">
                                      <p:cBhvr additive="base">
                                        <p:cTn id="35"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blinds(horizontal)">
                                      <p:cBhvr>
                                        <p:cTn id="40" dur="500"/>
                                        <p:tgtEl>
                                          <p:spTgt spid="4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blinds(horizontal)">
                                      <p:cBhvr>
                                        <p:cTn id="51" dur="500"/>
                                        <p:tgtEl>
                                          <p:spTgt spid="41"/>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14"/>
                                        </p:tgtEl>
                                        <p:attrNameLst>
                                          <p:attrName>style.visibility</p:attrName>
                                        </p:attrNameLst>
                                      </p:cBhvr>
                                      <p:to>
                                        <p:strVal val="visible"/>
                                      </p:to>
                                    </p:set>
                                    <p:anim calcmode="lin" valueType="num">
                                      <p:cBhvr additive="base">
                                        <p:cTn id="56" dur="500" fill="hold"/>
                                        <p:tgtEl>
                                          <p:spTgt spid="14"/>
                                        </p:tgtEl>
                                        <p:attrNameLst>
                                          <p:attrName>ppt_x</p:attrName>
                                        </p:attrNameLst>
                                      </p:cBhvr>
                                      <p:tavLst>
                                        <p:tav tm="0">
                                          <p:val>
                                            <p:strVal val="#ppt_x"/>
                                          </p:val>
                                        </p:tav>
                                        <p:tav tm="100000">
                                          <p:val>
                                            <p:strVal val="#ppt_x"/>
                                          </p:val>
                                        </p:tav>
                                      </p:tavLst>
                                    </p:anim>
                                    <p:anim calcmode="lin" valueType="num">
                                      <p:cBhvr additive="base">
                                        <p:cTn id="5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checkerboard(across)">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blinds(horizontal)">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35"/>
                                        </p:tgtEl>
                                        <p:attrNameLst>
                                          <p:attrName>style.visibility</p:attrName>
                                        </p:attrNameLst>
                                      </p:cBhvr>
                                      <p:to>
                                        <p:strVal val="visible"/>
                                      </p:to>
                                    </p:set>
                                    <p:anim calcmode="lin" valueType="num">
                                      <p:cBhvr additive="base">
                                        <p:cTn id="72" dur="500" fill="hold"/>
                                        <p:tgtEl>
                                          <p:spTgt spid="35"/>
                                        </p:tgtEl>
                                        <p:attrNameLst>
                                          <p:attrName>ppt_x</p:attrName>
                                        </p:attrNameLst>
                                      </p:cBhvr>
                                      <p:tavLst>
                                        <p:tav tm="0">
                                          <p:val>
                                            <p:strVal val="#ppt_x"/>
                                          </p:val>
                                        </p:tav>
                                        <p:tav tm="100000">
                                          <p:val>
                                            <p:strVal val="#ppt_x"/>
                                          </p:val>
                                        </p:tav>
                                      </p:tavLst>
                                    </p:anim>
                                    <p:anim calcmode="lin" valueType="num">
                                      <p:cBhvr additive="base">
                                        <p:cTn id="7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blinds(horizontal)">
                                      <p:cBhvr>
                                        <p:cTn id="7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8"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907527" y="1159693"/>
            <a:ext cx="4379996"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Choix d’ODOO</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sp>
        <p:nvSpPr>
          <p:cNvPr id="27" name="Arrow: Chevron 4">
            <a:extLst>
              <a:ext uri="{FF2B5EF4-FFF2-40B4-BE49-F238E27FC236}">
                <a16:creationId xmlns:a16="http://schemas.microsoft.com/office/drawing/2014/main" id="{158B896C-AFC6-114F-8EC0-3A036FADADAC}"/>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pic>
        <p:nvPicPr>
          <p:cNvPr id="2050" name="Picture 2" descr="ODOO : Logiciel de gestion d'entreprise (CRM, ERP, facturation,  comptabilité, GPAO, CMS, e-commerce) | CELGE">
            <a:extLst>
              <a:ext uri="{FF2B5EF4-FFF2-40B4-BE49-F238E27FC236}">
                <a16:creationId xmlns:a16="http://schemas.microsoft.com/office/drawing/2014/main" id="{19AA2ECF-3668-4601-B56F-D9385AF33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9354" y="2523395"/>
            <a:ext cx="5633291" cy="1811210"/>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4">
            <a:extLst>
              <a:ext uri="{FF2B5EF4-FFF2-40B4-BE49-F238E27FC236}">
                <a16:creationId xmlns:a16="http://schemas.microsoft.com/office/drawing/2014/main" id="{003BD5DF-6DCE-409E-9731-DD07F0C1C490}"/>
              </a:ext>
            </a:extLst>
          </p:cNvPr>
          <p:cNvSpPr>
            <a:spLocks noGrp="1"/>
          </p:cNvSpPr>
          <p:nvPr>
            <p:ph type="sldNum" sz="quarter" idx="12"/>
          </p:nvPr>
        </p:nvSpPr>
        <p:spPr/>
        <p:txBody>
          <a:bodyPr/>
          <a:lstStyle/>
          <a:p>
            <a:fld id="{C309CD6B-19A4-44FC-9307-E147573B8CC9}" type="slidenum">
              <a:rPr lang="en-US" smtClean="0"/>
              <a:t>25</a:t>
            </a:fld>
            <a:endParaRPr lang="en-US"/>
          </a:p>
        </p:txBody>
      </p:sp>
    </p:spTree>
    <p:extLst>
      <p:ext uri="{BB962C8B-B14F-4D97-AF65-F5344CB8AC3E}">
        <p14:creationId xmlns:p14="http://schemas.microsoft.com/office/powerpoint/2010/main" val="278614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695188" y="1147864"/>
            <a:ext cx="4804673"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Diagramme de bête à cornes </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pic>
        <p:nvPicPr>
          <p:cNvPr id="27" name="Picture 26">
            <a:extLst>
              <a:ext uri="{FF2B5EF4-FFF2-40B4-BE49-F238E27FC236}">
                <a16:creationId xmlns:a16="http://schemas.microsoft.com/office/drawing/2014/main" id="{6500E653-8643-CC4E-8E04-DAA7511DDFAC}"/>
              </a:ext>
            </a:extLst>
          </p:cNvPr>
          <p:cNvPicPr/>
          <p:nvPr/>
        </p:nvPicPr>
        <p:blipFill>
          <a:blip r:embed="rId3">
            <a:extLst>
              <a:ext uri="{28A0092B-C50C-407E-A947-70E740481C1C}">
                <a14:useLocalDpi xmlns:a14="http://schemas.microsoft.com/office/drawing/2010/main" val="0"/>
              </a:ext>
            </a:extLst>
          </a:blip>
          <a:stretch>
            <a:fillRect/>
          </a:stretch>
        </p:blipFill>
        <p:spPr>
          <a:xfrm>
            <a:off x="1382650" y="1831514"/>
            <a:ext cx="9429750" cy="4352925"/>
          </a:xfrm>
          <a:prstGeom prst="rect">
            <a:avLst/>
          </a:prstGeom>
        </p:spPr>
      </p:pic>
      <p:sp>
        <p:nvSpPr>
          <p:cNvPr id="28" name="Arrow: Chevron 4">
            <a:extLst>
              <a:ext uri="{FF2B5EF4-FFF2-40B4-BE49-F238E27FC236}">
                <a16:creationId xmlns:a16="http://schemas.microsoft.com/office/drawing/2014/main" id="{EB09A10A-7478-8B41-9E6C-A84C268B02FB}"/>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5" name="Espace réservé du numéro de diapositive 4">
            <a:extLst>
              <a:ext uri="{FF2B5EF4-FFF2-40B4-BE49-F238E27FC236}">
                <a16:creationId xmlns:a16="http://schemas.microsoft.com/office/drawing/2014/main" id="{FE1B5A57-6228-45BB-9124-3EEE5C634766}"/>
              </a:ext>
            </a:extLst>
          </p:cNvPr>
          <p:cNvSpPr>
            <a:spLocks noGrp="1"/>
          </p:cNvSpPr>
          <p:nvPr>
            <p:ph type="sldNum" sz="quarter" idx="12"/>
          </p:nvPr>
        </p:nvSpPr>
        <p:spPr/>
        <p:txBody>
          <a:bodyPr/>
          <a:lstStyle/>
          <a:p>
            <a:fld id="{C309CD6B-19A4-44FC-9307-E147573B8CC9}" type="slidenum">
              <a:rPr lang="en-US" smtClean="0"/>
              <a:t>26</a:t>
            </a:fld>
            <a:endParaRPr lang="en-US"/>
          </a:p>
        </p:txBody>
      </p:sp>
    </p:spTree>
    <p:extLst>
      <p:ext uri="{BB962C8B-B14F-4D97-AF65-F5344CB8AC3E}">
        <p14:creationId xmlns:p14="http://schemas.microsoft.com/office/powerpoint/2010/main" val="10708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907527" y="1159693"/>
            <a:ext cx="4379996"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Diagramme de pieuvre</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pic>
        <p:nvPicPr>
          <p:cNvPr id="27" name="Picture 26">
            <a:extLst>
              <a:ext uri="{FF2B5EF4-FFF2-40B4-BE49-F238E27FC236}">
                <a16:creationId xmlns:a16="http://schemas.microsoft.com/office/drawing/2014/main" id="{10C2E4D1-D84F-164D-A591-DB88F3B10795}"/>
              </a:ext>
            </a:extLst>
          </p:cNvPr>
          <p:cNvPicPr/>
          <p:nvPr/>
        </p:nvPicPr>
        <p:blipFill>
          <a:blip r:embed="rId3">
            <a:extLst>
              <a:ext uri="{28A0092B-C50C-407E-A947-70E740481C1C}">
                <a14:useLocalDpi xmlns:a14="http://schemas.microsoft.com/office/drawing/2010/main" val="0"/>
              </a:ext>
            </a:extLst>
          </a:blip>
          <a:stretch>
            <a:fillRect/>
          </a:stretch>
        </p:blipFill>
        <p:spPr>
          <a:xfrm>
            <a:off x="1335025" y="1792224"/>
            <a:ext cx="9525000" cy="4572000"/>
          </a:xfrm>
          <a:prstGeom prst="rect">
            <a:avLst/>
          </a:prstGeom>
        </p:spPr>
      </p:pic>
      <p:sp>
        <p:nvSpPr>
          <p:cNvPr id="28" name="Arrow: Chevron 4">
            <a:extLst>
              <a:ext uri="{FF2B5EF4-FFF2-40B4-BE49-F238E27FC236}">
                <a16:creationId xmlns:a16="http://schemas.microsoft.com/office/drawing/2014/main" id="{864EACE9-0A57-654E-A8AF-C61BB8E5A68B}"/>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5" name="Espace réservé du numéro de diapositive 4">
            <a:extLst>
              <a:ext uri="{FF2B5EF4-FFF2-40B4-BE49-F238E27FC236}">
                <a16:creationId xmlns:a16="http://schemas.microsoft.com/office/drawing/2014/main" id="{8F469AA2-F94B-4C71-AC53-FAD4EA53BB22}"/>
              </a:ext>
            </a:extLst>
          </p:cNvPr>
          <p:cNvSpPr>
            <a:spLocks noGrp="1"/>
          </p:cNvSpPr>
          <p:nvPr>
            <p:ph type="sldNum" sz="quarter" idx="12"/>
          </p:nvPr>
        </p:nvSpPr>
        <p:spPr/>
        <p:txBody>
          <a:bodyPr/>
          <a:lstStyle/>
          <a:p>
            <a:fld id="{C309CD6B-19A4-44FC-9307-E147573B8CC9}" type="slidenum">
              <a:rPr lang="en-US" smtClean="0"/>
              <a:t>27</a:t>
            </a:fld>
            <a:endParaRPr lang="en-US"/>
          </a:p>
        </p:txBody>
      </p:sp>
    </p:spTree>
    <p:extLst>
      <p:ext uri="{BB962C8B-B14F-4D97-AF65-F5344CB8AC3E}">
        <p14:creationId xmlns:p14="http://schemas.microsoft.com/office/powerpoint/2010/main" val="266439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907527" y="1159693"/>
            <a:ext cx="4379996"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Schématisation du projet</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sp>
        <p:nvSpPr>
          <p:cNvPr id="28" name="Arrow: Chevron 4">
            <a:extLst>
              <a:ext uri="{FF2B5EF4-FFF2-40B4-BE49-F238E27FC236}">
                <a16:creationId xmlns:a16="http://schemas.microsoft.com/office/drawing/2014/main" id="{B87C7B10-B813-CA46-B437-64E33A8C474B}"/>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grpSp>
        <p:nvGrpSpPr>
          <p:cNvPr id="53" name="Group 52">
            <a:extLst>
              <a:ext uri="{FF2B5EF4-FFF2-40B4-BE49-F238E27FC236}">
                <a16:creationId xmlns:a16="http://schemas.microsoft.com/office/drawing/2014/main" id="{722DF667-ECB3-D841-94E0-942186408435}"/>
              </a:ext>
            </a:extLst>
          </p:cNvPr>
          <p:cNvGrpSpPr/>
          <p:nvPr/>
        </p:nvGrpSpPr>
        <p:grpSpPr>
          <a:xfrm>
            <a:off x="2135303" y="1793842"/>
            <a:ext cx="7924444" cy="2270161"/>
            <a:chOff x="1948576" y="1354024"/>
            <a:chExt cx="7924444" cy="2270161"/>
          </a:xfrm>
        </p:grpSpPr>
        <p:grpSp>
          <p:nvGrpSpPr>
            <p:cNvPr id="54" name="Group 53">
              <a:extLst>
                <a:ext uri="{FF2B5EF4-FFF2-40B4-BE49-F238E27FC236}">
                  <a16:creationId xmlns:a16="http://schemas.microsoft.com/office/drawing/2014/main" id="{06AA3554-ACD2-F744-A50E-69E426652A0D}"/>
                </a:ext>
              </a:extLst>
            </p:cNvPr>
            <p:cNvGrpSpPr/>
            <p:nvPr/>
          </p:nvGrpSpPr>
          <p:grpSpPr>
            <a:xfrm flipH="1">
              <a:off x="1948576" y="1774822"/>
              <a:ext cx="288839" cy="288839"/>
              <a:chOff x="10060500" y="2077743"/>
              <a:chExt cx="288839" cy="288839"/>
            </a:xfrm>
          </p:grpSpPr>
          <p:sp>
            <p:nvSpPr>
              <p:cNvPr id="82" name="Oval 81">
                <a:extLst>
                  <a:ext uri="{FF2B5EF4-FFF2-40B4-BE49-F238E27FC236}">
                    <a16:creationId xmlns:a16="http://schemas.microsoft.com/office/drawing/2014/main" id="{29617D8C-06BC-DE44-B519-44C442712F98}"/>
                  </a:ext>
                </a:extLst>
              </p:cNvPr>
              <p:cNvSpPr/>
              <p:nvPr/>
            </p:nvSpPr>
            <p:spPr>
              <a:xfrm>
                <a:off x="10060500" y="2077743"/>
                <a:ext cx="288839" cy="288839"/>
              </a:xfrm>
              <a:prstGeom prst="ellipse">
                <a:avLst/>
              </a:prstGeom>
              <a:noFill/>
              <a:ln w="25400">
                <a:solidFill>
                  <a:srgbClr val="A05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3248959-BCD3-4F40-BD6E-F0E1760C6425}"/>
                  </a:ext>
                </a:extLst>
              </p:cNvPr>
              <p:cNvSpPr/>
              <p:nvPr/>
            </p:nvSpPr>
            <p:spPr>
              <a:xfrm>
                <a:off x="10109200" y="2126443"/>
                <a:ext cx="191438" cy="191438"/>
              </a:xfrm>
              <a:prstGeom prst="ellipse">
                <a:avLst/>
              </a:prstGeom>
              <a:noFill/>
              <a:ln w="25400">
                <a:solidFill>
                  <a:srgbClr val="A05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F0AA3926-59CE-6744-A71A-C2E1920E52BB}"/>
                </a:ext>
              </a:extLst>
            </p:cNvPr>
            <p:cNvGrpSpPr/>
            <p:nvPr/>
          </p:nvGrpSpPr>
          <p:grpSpPr>
            <a:xfrm>
              <a:off x="1997277" y="1354024"/>
              <a:ext cx="7827042" cy="2270161"/>
              <a:chOff x="1997277" y="1354024"/>
              <a:chExt cx="7827042" cy="2270161"/>
            </a:xfrm>
          </p:grpSpPr>
          <p:grpSp>
            <p:nvGrpSpPr>
              <p:cNvPr id="59" name="Group 58">
                <a:extLst>
                  <a:ext uri="{FF2B5EF4-FFF2-40B4-BE49-F238E27FC236}">
                    <a16:creationId xmlns:a16="http://schemas.microsoft.com/office/drawing/2014/main" id="{9AF5805F-B54E-2F44-A0B9-634DE84E443D}"/>
                  </a:ext>
                </a:extLst>
              </p:cNvPr>
              <p:cNvGrpSpPr/>
              <p:nvPr/>
            </p:nvGrpSpPr>
            <p:grpSpPr>
              <a:xfrm rot="5400000">
                <a:off x="8935110" y="2723547"/>
                <a:ext cx="1566194" cy="212224"/>
                <a:chOff x="9079204" y="2120042"/>
                <a:chExt cx="1013985" cy="212224"/>
              </a:xfrm>
            </p:grpSpPr>
            <p:cxnSp>
              <p:nvCxnSpPr>
                <p:cNvPr id="79" name="Straight Connector 78">
                  <a:extLst>
                    <a:ext uri="{FF2B5EF4-FFF2-40B4-BE49-F238E27FC236}">
                      <a16:creationId xmlns:a16="http://schemas.microsoft.com/office/drawing/2014/main" id="{08583367-789A-B54F-B83B-718E18ABF6B3}"/>
                    </a:ext>
                  </a:extLst>
                </p:cNvPr>
                <p:cNvCxnSpPr>
                  <a:cxnSpLocks/>
                </p:cNvCxnSpPr>
                <p:nvPr/>
              </p:nvCxnSpPr>
              <p:spPr>
                <a:xfrm flipV="1">
                  <a:off x="9079204" y="2120042"/>
                  <a:ext cx="1013985"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25B9D5D-9FBE-3A4E-BF9F-987F310B9572}"/>
                    </a:ext>
                  </a:extLst>
                </p:cNvPr>
                <p:cNvCxnSpPr>
                  <a:cxnSpLocks/>
                </p:cNvCxnSpPr>
                <p:nvPr/>
              </p:nvCxnSpPr>
              <p:spPr>
                <a:xfrm flipV="1">
                  <a:off x="9107853" y="2222163"/>
                  <a:ext cx="956686" cy="798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F8368B2-F722-704D-8657-BD6C06B1195F}"/>
                    </a:ext>
                  </a:extLst>
                </p:cNvPr>
                <p:cNvCxnSpPr>
                  <a:cxnSpLocks/>
                </p:cNvCxnSpPr>
                <p:nvPr/>
              </p:nvCxnSpPr>
              <p:spPr>
                <a:xfrm flipV="1">
                  <a:off x="9079204" y="2325864"/>
                  <a:ext cx="1013985"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DA754E19-D58B-4443-AE7C-C5B58EEE6BBC}"/>
                  </a:ext>
                </a:extLst>
              </p:cNvPr>
              <p:cNvGrpSpPr/>
              <p:nvPr/>
            </p:nvGrpSpPr>
            <p:grpSpPr>
              <a:xfrm>
                <a:off x="5952125" y="1817121"/>
                <a:ext cx="3657600" cy="212224"/>
                <a:chOff x="9079203" y="2120042"/>
                <a:chExt cx="3148579" cy="212224"/>
              </a:xfrm>
            </p:grpSpPr>
            <p:cxnSp>
              <p:nvCxnSpPr>
                <p:cNvPr id="76" name="Straight Connector 75">
                  <a:extLst>
                    <a:ext uri="{FF2B5EF4-FFF2-40B4-BE49-F238E27FC236}">
                      <a16:creationId xmlns:a16="http://schemas.microsoft.com/office/drawing/2014/main" id="{5F600954-2C2E-1D47-9124-396C7FA5E35D}"/>
                    </a:ext>
                  </a:extLst>
                </p:cNvPr>
                <p:cNvCxnSpPr>
                  <a:cxnSpLocks/>
                </p:cNvCxnSpPr>
                <p:nvPr/>
              </p:nvCxnSpPr>
              <p:spPr>
                <a:xfrm flipV="1">
                  <a:off x="9079203" y="2120042"/>
                  <a:ext cx="3148578"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407B1EF-D653-414E-AC64-E6343401C38F}"/>
                    </a:ext>
                  </a:extLst>
                </p:cNvPr>
                <p:cNvCxnSpPr>
                  <a:cxnSpLocks/>
                </p:cNvCxnSpPr>
                <p:nvPr/>
              </p:nvCxnSpPr>
              <p:spPr>
                <a:xfrm flipV="1">
                  <a:off x="9079203" y="2222163"/>
                  <a:ext cx="3148579" cy="798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A7532B4-D104-F241-9CC7-94E5E29C3166}"/>
                    </a:ext>
                  </a:extLst>
                </p:cNvPr>
                <p:cNvCxnSpPr>
                  <a:cxnSpLocks/>
                </p:cNvCxnSpPr>
                <p:nvPr/>
              </p:nvCxnSpPr>
              <p:spPr>
                <a:xfrm flipV="1">
                  <a:off x="9079203" y="2325864"/>
                  <a:ext cx="3148579"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9709FA9-78E7-9143-A083-5DE3D5B6BBD9}"/>
                  </a:ext>
                </a:extLst>
              </p:cNvPr>
              <p:cNvGrpSpPr/>
              <p:nvPr/>
            </p:nvGrpSpPr>
            <p:grpSpPr>
              <a:xfrm rot="16200000" flipH="1">
                <a:off x="5434719" y="2841021"/>
                <a:ext cx="1354104" cy="212224"/>
                <a:chOff x="9079204" y="2120042"/>
                <a:chExt cx="1013985" cy="212224"/>
              </a:xfrm>
            </p:grpSpPr>
            <p:cxnSp>
              <p:nvCxnSpPr>
                <p:cNvPr id="73" name="Straight Connector 72">
                  <a:extLst>
                    <a:ext uri="{FF2B5EF4-FFF2-40B4-BE49-F238E27FC236}">
                      <a16:creationId xmlns:a16="http://schemas.microsoft.com/office/drawing/2014/main" id="{AA277285-3BCB-974A-B036-6B757A4FE87D}"/>
                    </a:ext>
                  </a:extLst>
                </p:cNvPr>
                <p:cNvCxnSpPr>
                  <a:cxnSpLocks/>
                </p:cNvCxnSpPr>
                <p:nvPr/>
              </p:nvCxnSpPr>
              <p:spPr>
                <a:xfrm flipV="1">
                  <a:off x="9079204" y="2120042"/>
                  <a:ext cx="1013985"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897A3DA-051E-0B42-A88B-9BC5C59B9518}"/>
                    </a:ext>
                  </a:extLst>
                </p:cNvPr>
                <p:cNvCxnSpPr>
                  <a:cxnSpLocks/>
                </p:cNvCxnSpPr>
                <p:nvPr/>
              </p:nvCxnSpPr>
              <p:spPr>
                <a:xfrm flipV="1">
                  <a:off x="9107853" y="2222163"/>
                  <a:ext cx="956686" cy="798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7942DBB-251E-7F43-9E72-A4C33F2642DE}"/>
                    </a:ext>
                  </a:extLst>
                </p:cNvPr>
                <p:cNvCxnSpPr>
                  <a:cxnSpLocks/>
                </p:cNvCxnSpPr>
                <p:nvPr/>
              </p:nvCxnSpPr>
              <p:spPr>
                <a:xfrm flipV="1">
                  <a:off x="9079204" y="2325864"/>
                  <a:ext cx="1013985"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8B5B5DE9-D67B-B84D-BF7B-7898CF4D8E2C}"/>
                  </a:ext>
                </a:extLst>
              </p:cNvPr>
              <p:cNvGrpSpPr/>
              <p:nvPr/>
            </p:nvGrpSpPr>
            <p:grpSpPr>
              <a:xfrm rot="16200000" flipH="1">
                <a:off x="1426337" y="2600841"/>
                <a:ext cx="1354104" cy="212224"/>
                <a:chOff x="9079204" y="2120042"/>
                <a:chExt cx="1013985" cy="212224"/>
              </a:xfrm>
            </p:grpSpPr>
            <p:cxnSp>
              <p:nvCxnSpPr>
                <p:cNvPr id="70" name="Straight Connector 69">
                  <a:extLst>
                    <a:ext uri="{FF2B5EF4-FFF2-40B4-BE49-F238E27FC236}">
                      <a16:creationId xmlns:a16="http://schemas.microsoft.com/office/drawing/2014/main" id="{DBDC5FA9-ECBA-A045-98B2-49D6030BBF1B}"/>
                    </a:ext>
                  </a:extLst>
                </p:cNvPr>
                <p:cNvCxnSpPr>
                  <a:cxnSpLocks/>
                </p:cNvCxnSpPr>
                <p:nvPr/>
              </p:nvCxnSpPr>
              <p:spPr>
                <a:xfrm flipV="1">
                  <a:off x="9079204" y="2120042"/>
                  <a:ext cx="1013985"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0621DC0-168C-8E4E-A4D1-E86FCF137912}"/>
                    </a:ext>
                  </a:extLst>
                </p:cNvPr>
                <p:cNvCxnSpPr>
                  <a:cxnSpLocks/>
                </p:cNvCxnSpPr>
                <p:nvPr/>
              </p:nvCxnSpPr>
              <p:spPr>
                <a:xfrm flipV="1">
                  <a:off x="9107853" y="2222163"/>
                  <a:ext cx="956686" cy="798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6020DED-F638-4E4A-B10D-0DAAE734C7C6}"/>
                    </a:ext>
                  </a:extLst>
                </p:cNvPr>
                <p:cNvCxnSpPr>
                  <a:cxnSpLocks/>
                </p:cNvCxnSpPr>
                <p:nvPr/>
              </p:nvCxnSpPr>
              <p:spPr>
                <a:xfrm flipV="1">
                  <a:off x="9079204" y="2325864"/>
                  <a:ext cx="1013985"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3D8D2FF4-E514-1A48-B9F0-454779960F9D}"/>
                  </a:ext>
                </a:extLst>
              </p:cNvPr>
              <p:cNvGrpSpPr/>
              <p:nvPr/>
            </p:nvGrpSpPr>
            <p:grpSpPr>
              <a:xfrm flipH="1">
                <a:off x="2204729" y="1817121"/>
                <a:ext cx="3657601" cy="212224"/>
                <a:chOff x="9095594" y="2120042"/>
                <a:chExt cx="997595" cy="212224"/>
              </a:xfrm>
            </p:grpSpPr>
            <p:cxnSp>
              <p:nvCxnSpPr>
                <p:cNvPr id="67" name="Straight Connector 66">
                  <a:extLst>
                    <a:ext uri="{FF2B5EF4-FFF2-40B4-BE49-F238E27FC236}">
                      <a16:creationId xmlns:a16="http://schemas.microsoft.com/office/drawing/2014/main" id="{B90FEED8-96AF-1A4B-8555-BF174AABB3B1}"/>
                    </a:ext>
                  </a:extLst>
                </p:cNvPr>
                <p:cNvCxnSpPr>
                  <a:cxnSpLocks/>
                </p:cNvCxnSpPr>
                <p:nvPr/>
              </p:nvCxnSpPr>
              <p:spPr>
                <a:xfrm flipV="1">
                  <a:off x="9095594" y="2120042"/>
                  <a:ext cx="997595"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767E822-F7C5-884F-A03C-B7BC8970715D}"/>
                    </a:ext>
                  </a:extLst>
                </p:cNvPr>
                <p:cNvCxnSpPr>
                  <a:cxnSpLocks/>
                </p:cNvCxnSpPr>
                <p:nvPr/>
              </p:nvCxnSpPr>
              <p:spPr>
                <a:xfrm flipV="1">
                  <a:off x="9095594" y="2222163"/>
                  <a:ext cx="997595" cy="798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8BB9972-7495-CB4C-8D63-4C1664BDC33B}"/>
                    </a:ext>
                  </a:extLst>
                </p:cNvPr>
                <p:cNvCxnSpPr>
                  <a:cxnSpLocks/>
                </p:cNvCxnSpPr>
                <p:nvPr/>
              </p:nvCxnSpPr>
              <p:spPr>
                <a:xfrm flipV="1">
                  <a:off x="9095594" y="2325864"/>
                  <a:ext cx="997595" cy="6402"/>
                </a:xfrm>
                <a:prstGeom prst="line">
                  <a:avLst/>
                </a:prstGeom>
                <a:ln w="25400">
                  <a:solidFill>
                    <a:srgbClr val="A05F9B"/>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6B9080CA-7A8E-354E-9C00-AFC1BC446F1C}"/>
                  </a:ext>
                </a:extLst>
              </p:cNvPr>
              <p:cNvGrpSpPr/>
              <p:nvPr/>
            </p:nvGrpSpPr>
            <p:grpSpPr>
              <a:xfrm>
                <a:off x="4872923" y="1354024"/>
                <a:ext cx="2298019" cy="1137390"/>
                <a:chOff x="4853562" y="1589418"/>
                <a:chExt cx="2609520" cy="1291565"/>
              </a:xfrm>
            </p:grpSpPr>
            <p:sp>
              <p:nvSpPr>
                <p:cNvPr id="65" name="Freeform 7">
                  <a:extLst>
                    <a:ext uri="{FF2B5EF4-FFF2-40B4-BE49-F238E27FC236}">
                      <a16:creationId xmlns:a16="http://schemas.microsoft.com/office/drawing/2014/main" id="{B23B0BCA-2130-734A-B4CB-76F05AAD4C61}"/>
                    </a:ext>
                  </a:extLst>
                </p:cNvPr>
                <p:cNvSpPr>
                  <a:spLocks noChangeAspect="1"/>
                </p:cNvSpPr>
                <p:nvPr/>
              </p:nvSpPr>
              <p:spPr>
                <a:xfrm flipH="1">
                  <a:off x="4853562" y="1589418"/>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66" name="Freeform 7">
                  <a:extLst>
                    <a:ext uri="{FF2B5EF4-FFF2-40B4-BE49-F238E27FC236}">
                      <a16:creationId xmlns:a16="http://schemas.microsoft.com/office/drawing/2014/main" id="{5DE26DD1-B55F-2548-BB09-28D0134EEFFE}"/>
                    </a:ext>
                  </a:extLst>
                </p:cNvPr>
                <p:cNvSpPr>
                  <a:spLocks noChangeAspect="1"/>
                </p:cNvSpPr>
                <p:nvPr/>
              </p:nvSpPr>
              <p:spPr>
                <a:xfrm flipH="1">
                  <a:off x="5230834" y="1678285"/>
                  <a:ext cx="2232248" cy="1202698"/>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solidFill>
                      <a:schemeClr val="tx1"/>
                    </a:solidFill>
                  </a:endParaRPr>
                </a:p>
              </p:txBody>
            </p:sp>
          </p:grpSp>
        </p:grpSp>
        <p:grpSp>
          <p:nvGrpSpPr>
            <p:cNvPr id="56" name="Group 55">
              <a:extLst>
                <a:ext uri="{FF2B5EF4-FFF2-40B4-BE49-F238E27FC236}">
                  <a16:creationId xmlns:a16="http://schemas.microsoft.com/office/drawing/2014/main" id="{7AA999C5-6358-E04E-8091-6007C62329B3}"/>
                </a:ext>
              </a:extLst>
            </p:cNvPr>
            <p:cNvGrpSpPr/>
            <p:nvPr/>
          </p:nvGrpSpPr>
          <p:grpSpPr>
            <a:xfrm>
              <a:off x="9584181" y="1774391"/>
              <a:ext cx="288839" cy="288839"/>
              <a:chOff x="10060500" y="2077743"/>
              <a:chExt cx="288839" cy="288839"/>
            </a:xfrm>
          </p:grpSpPr>
          <p:sp>
            <p:nvSpPr>
              <p:cNvPr id="57" name="Oval 56">
                <a:extLst>
                  <a:ext uri="{FF2B5EF4-FFF2-40B4-BE49-F238E27FC236}">
                    <a16:creationId xmlns:a16="http://schemas.microsoft.com/office/drawing/2014/main" id="{E46567C7-9FE6-864A-83F5-D31DCA246814}"/>
                  </a:ext>
                </a:extLst>
              </p:cNvPr>
              <p:cNvSpPr/>
              <p:nvPr/>
            </p:nvSpPr>
            <p:spPr>
              <a:xfrm>
                <a:off x="10060500" y="2077743"/>
                <a:ext cx="288839" cy="288839"/>
              </a:xfrm>
              <a:prstGeom prst="ellipse">
                <a:avLst/>
              </a:prstGeom>
              <a:noFill/>
              <a:ln w="25400">
                <a:solidFill>
                  <a:srgbClr val="A05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F877CE9-2535-B54A-B97A-D6297404FFC8}"/>
                  </a:ext>
                </a:extLst>
              </p:cNvPr>
              <p:cNvSpPr/>
              <p:nvPr/>
            </p:nvSpPr>
            <p:spPr>
              <a:xfrm>
                <a:off x="10109200" y="2126443"/>
                <a:ext cx="191438" cy="191438"/>
              </a:xfrm>
              <a:prstGeom prst="ellipse">
                <a:avLst/>
              </a:prstGeom>
              <a:noFill/>
              <a:ln w="25400">
                <a:solidFill>
                  <a:srgbClr val="A05F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90684CD6-651F-C548-9F89-827C528EE6E8}"/>
              </a:ext>
            </a:extLst>
          </p:cNvPr>
          <p:cNvGrpSpPr/>
          <p:nvPr/>
        </p:nvGrpSpPr>
        <p:grpSpPr>
          <a:xfrm>
            <a:off x="806716" y="3682314"/>
            <a:ext cx="3368693" cy="2603593"/>
            <a:chOff x="806716" y="3682314"/>
            <a:chExt cx="3368693" cy="2603593"/>
          </a:xfrm>
        </p:grpSpPr>
        <p:sp>
          <p:nvSpPr>
            <p:cNvPr id="84" name="TextBox 83">
              <a:extLst>
                <a:ext uri="{FF2B5EF4-FFF2-40B4-BE49-F238E27FC236}">
                  <a16:creationId xmlns:a16="http://schemas.microsoft.com/office/drawing/2014/main" id="{C4B4158A-370D-0149-9691-3338BBA8C843}"/>
                </a:ext>
              </a:extLst>
            </p:cNvPr>
            <p:cNvSpPr txBox="1"/>
            <p:nvPr/>
          </p:nvSpPr>
          <p:spPr>
            <a:xfrm>
              <a:off x="856899" y="6008908"/>
              <a:ext cx="3318510" cy="276999"/>
            </a:xfrm>
            <a:prstGeom prst="rect">
              <a:avLst/>
            </a:prstGeom>
            <a:noFill/>
          </p:spPr>
          <p:txBody>
            <a:bodyPr wrap="square" lIns="0" tIns="0" rIns="0" bIns="0" rtlCol="0">
              <a:spAutoFit/>
            </a:bodyPr>
            <a:lstStyle/>
            <a:p>
              <a:r>
                <a:rPr lang="fr-FR" altLang="ko-KR" b="1" dirty="0">
                  <a:solidFill>
                    <a:schemeClr val="tx1">
                      <a:lumMod val="75000"/>
                      <a:lumOff val="25000"/>
                    </a:schemeClr>
                  </a:solidFill>
                </a:rPr>
                <a:t>Centralisation des appels</a:t>
              </a:r>
            </a:p>
          </p:txBody>
        </p:sp>
        <p:pic>
          <p:nvPicPr>
            <p:cNvPr id="85" name="Picture 84">
              <a:extLst>
                <a:ext uri="{FF2B5EF4-FFF2-40B4-BE49-F238E27FC236}">
                  <a16:creationId xmlns:a16="http://schemas.microsoft.com/office/drawing/2014/main" id="{6151DCDB-BD06-F544-BCC3-348172704DF3}"/>
                </a:ext>
              </a:extLst>
            </p:cNvPr>
            <p:cNvPicPr>
              <a:picLocks noChangeAspect="1"/>
            </p:cNvPicPr>
            <p:nvPr/>
          </p:nvPicPr>
          <p:blipFill>
            <a:blip r:embed="rId3"/>
            <a:stretch>
              <a:fillRect/>
            </a:stretch>
          </p:blipFill>
          <p:spPr>
            <a:xfrm>
              <a:off x="806716" y="3682314"/>
              <a:ext cx="2692400" cy="2356940"/>
            </a:xfrm>
            <a:prstGeom prst="rect">
              <a:avLst/>
            </a:prstGeom>
          </p:spPr>
        </p:pic>
      </p:grpSp>
      <p:grpSp>
        <p:nvGrpSpPr>
          <p:cNvPr id="6" name="Group 5">
            <a:extLst>
              <a:ext uri="{FF2B5EF4-FFF2-40B4-BE49-F238E27FC236}">
                <a16:creationId xmlns:a16="http://schemas.microsoft.com/office/drawing/2014/main" id="{C8BBBB12-B44E-C943-B650-287818A9B8CE}"/>
              </a:ext>
            </a:extLst>
          </p:cNvPr>
          <p:cNvGrpSpPr/>
          <p:nvPr/>
        </p:nvGrpSpPr>
        <p:grpSpPr>
          <a:xfrm>
            <a:off x="4269292" y="3237810"/>
            <a:ext cx="3674095" cy="3048096"/>
            <a:chOff x="4269292" y="3237810"/>
            <a:chExt cx="3674095" cy="3048096"/>
          </a:xfrm>
        </p:grpSpPr>
        <p:sp>
          <p:nvSpPr>
            <p:cNvPr id="86" name="TextBox 85">
              <a:extLst>
                <a:ext uri="{FF2B5EF4-FFF2-40B4-BE49-F238E27FC236}">
                  <a16:creationId xmlns:a16="http://schemas.microsoft.com/office/drawing/2014/main" id="{C00EA164-F06B-054A-972B-F81997F806AC}"/>
                </a:ext>
              </a:extLst>
            </p:cNvPr>
            <p:cNvSpPr txBox="1"/>
            <p:nvPr/>
          </p:nvSpPr>
          <p:spPr>
            <a:xfrm>
              <a:off x="5502790" y="6008907"/>
              <a:ext cx="2262988" cy="276999"/>
            </a:xfrm>
            <a:prstGeom prst="rect">
              <a:avLst/>
            </a:prstGeom>
            <a:noFill/>
          </p:spPr>
          <p:txBody>
            <a:bodyPr wrap="square" lIns="0" tIns="0" rIns="0" bIns="0" rtlCol="0">
              <a:spAutoFit/>
            </a:bodyPr>
            <a:lstStyle/>
            <a:p>
              <a:r>
                <a:rPr lang="en-US" altLang="ko-KR" b="1" dirty="0">
                  <a:solidFill>
                    <a:schemeClr val="tx1">
                      <a:lumMod val="75000"/>
                      <a:lumOff val="25000"/>
                    </a:schemeClr>
                  </a:solidFill>
                </a:rPr>
                <a:t>Intervention</a:t>
              </a:r>
            </a:p>
          </p:txBody>
        </p:sp>
        <p:pic>
          <p:nvPicPr>
            <p:cNvPr id="87" name="Picture 86">
              <a:extLst>
                <a:ext uri="{FF2B5EF4-FFF2-40B4-BE49-F238E27FC236}">
                  <a16:creationId xmlns:a16="http://schemas.microsoft.com/office/drawing/2014/main" id="{D8F00BDB-40FA-194D-B360-371B84E8F49A}"/>
                </a:ext>
              </a:extLst>
            </p:cNvPr>
            <p:cNvPicPr>
              <a:picLocks noChangeAspect="1"/>
            </p:cNvPicPr>
            <p:nvPr/>
          </p:nvPicPr>
          <p:blipFill>
            <a:blip r:embed="rId4"/>
            <a:stretch>
              <a:fillRect/>
            </a:stretch>
          </p:blipFill>
          <p:spPr>
            <a:xfrm>
              <a:off x="4269292" y="3237810"/>
              <a:ext cx="3674095" cy="2763717"/>
            </a:xfrm>
            <a:prstGeom prst="rect">
              <a:avLst/>
            </a:prstGeom>
          </p:spPr>
        </p:pic>
      </p:grpSp>
      <p:grpSp>
        <p:nvGrpSpPr>
          <p:cNvPr id="8" name="Group 7">
            <a:extLst>
              <a:ext uri="{FF2B5EF4-FFF2-40B4-BE49-F238E27FC236}">
                <a16:creationId xmlns:a16="http://schemas.microsoft.com/office/drawing/2014/main" id="{2C8B591E-F3FA-F148-8E76-E4ECFEDB4799}"/>
              </a:ext>
            </a:extLst>
          </p:cNvPr>
          <p:cNvGrpSpPr/>
          <p:nvPr/>
        </p:nvGrpSpPr>
        <p:grpSpPr>
          <a:xfrm>
            <a:off x="8599828" y="4275613"/>
            <a:ext cx="3590369" cy="2010293"/>
            <a:chOff x="8599828" y="4275613"/>
            <a:chExt cx="3590369" cy="2010293"/>
          </a:xfrm>
        </p:grpSpPr>
        <p:sp>
          <p:nvSpPr>
            <p:cNvPr id="88" name="TextBox 87">
              <a:extLst>
                <a:ext uri="{FF2B5EF4-FFF2-40B4-BE49-F238E27FC236}">
                  <a16:creationId xmlns:a16="http://schemas.microsoft.com/office/drawing/2014/main" id="{EB905F56-C153-5849-AEE5-F5D45C479B82}"/>
                </a:ext>
              </a:extLst>
            </p:cNvPr>
            <p:cNvSpPr txBox="1"/>
            <p:nvPr/>
          </p:nvSpPr>
          <p:spPr>
            <a:xfrm>
              <a:off x="9397660" y="6008907"/>
              <a:ext cx="2792537" cy="276999"/>
            </a:xfrm>
            <a:prstGeom prst="rect">
              <a:avLst/>
            </a:prstGeom>
            <a:noFill/>
          </p:spPr>
          <p:txBody>
            <a:bodyPr wrap="square" lIns="0" tIns="0" rIns="0" bIns="0" rtlCol="0">
              <a:spAutoFit/>
            </a:bodyPr>
            <a:lstStyle/>
            <a:p>
              <a:r>
                <a:rPr lang="en-US" altLang="ko-KR" b="1" dirty="0">
                  <a:solidFill>
                    <a:schemeClr val="tx1">
                      <a:lumMod val="75000"/>
                      <a:lumOff val="25000"/>
                    </a:schemeClr>
                  </a:solidFill>
                </a:rPr>
                <a:t>Validation</a:t>
              </a:r>
            </a:p>
          </p:txBody>
        </p:sp>
        <p:pic>
          <p:nvPicPr>
            <p:cNvPr id="89" name="Picture 88">
              <a:extLst>
                <a:ext uri="{FF2B5EF4-FFF2-40B4-BE49-F238E27FC236}">
                  <a16:creationId xmlns:a16="http://schemas.microsoft.com/office/drawing/2014/main" id="{8121989D-E206-4647-B31A-2D678BC69753}"/>
                </a:ext>
              </a:extLst>
            </p:cNvPr>
            <p:cNvPicPr>
              <a:picLocks noChangeAspect="1"/>
            </p:cNvPicPr>
            <p:nvPr/>
          </p:nvPicPr>
          <p:blipFill>
            <a:blip r:embed="rId5"/>
            <a:stretch>
              <a:fillRect/>
            </a:stretch>
          </p:blipFill>
          <p:spPr>
            <a:xfrm>
              <a:off x="8599828" y="4275613"/>
              <a:ext cx="2806700" cy="1597288"/>
            </a:xfrm>
            <a:prstGeom prst="rect">
              <a:avLst/>
            </a:prstGeom>
          </p:spPr>
        </p:pic>
      </p:grpSp>
      <p:sp>
        <p:nvSpPr>
          <p:cNvPr id="13" name="Espace réservé du numéro de diapositive 12">
            <a:extLst>
              <a:ext uri="{FF2B5EF4-FFF2-40B4-BE49-F238E27FC236}">
                <a16:creationId xmlns:a16="http://schemas.microsoft.com/office/drawing/2014/main" id="{19C7DF26-EA3C-4D3B-B2D7-03331AEA3F51}"/>
              </a:ext>
            </a:extLst>
          </p:cNvPr>
          <p:cNvSpPr>
            <a:spLocks noGrp="1"/>
          </p:cNvSpPr>
          <p:nvPr>
            <p:ph type="sldNum" sz="quarter" idx="12"/>
          </p:nvPr>
        </p:nvSpPr>
        <p:spPr/>
        <p:txBody>
          <a:bodyPr/>
          <a:lstStyle/>
          <a:p>
            <a:fld id="{C309CD6B-19A4-44FC-9307-E147573B8CC9}" type="slidenum">
              <a:rPr lang="en-US" smtClean="0"/>
              <a:t>28</a:t>
            </a:fld>
            <a:endParaRPr lang="en-US"/>
          </a:p>
        </p:txBody>
      </p:sp>
    </p:spTree>
    <p:extLst>
      <p:ext uri="{BB962C8B-B14F-4D97-AF65-F5344CB8AC3E}">
        <p14:creationId xmlns:p14="http://schemas.microsoft.com/office/powerpoint/2010/main" val="258219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fill="hold"/>
                                        <p:tgtEl>
                                          <p:spTgt spid="53"/>
                                        </p:tgtEl>
                                        <p:attrNameLst>
                                          <p:attrName>ppt_x</p:attrName>
                                        </p:attrNameLst>
                                      </p:cBhvr>
                                      <p:tavLst>
                                        <p:tav tm="0">
                                          <p:val>
                                            <p:strVal val="#ppt_x"/>
                                          </p:val>
                                        </p:tav>
                                        <p:tav tm="100000">
                                          <p:val>
                                            <p:strVal val="#ppt_x"/>
                                          </p:val>
                                        </p:tav>
                                      </p:tavLst>
                                    </p:anim>
                                    <p:anim calcmode="lin" valueType="num">
                                      <p:cBhvr additive="base">
                                        <p:cTn id="1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ppt_x"/>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907527" y="1159693"/>
            <a:ext cx="4379996"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Interface d’identification</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pic>
        <p:nvPicPr>
          <p:cNvPr id="27" name="Image 2">
            <a:extLst>
              <a:ext uri="{FF2B5EF4-FFF2-40B4-BE49-F238E27FC236}">
                <a16:creationId xmlns:a16="http://schemas.microsoft.com/office/drawing/2014/main" id="{AE8EE7D4-EE6A-0F44-B89F-C85CB70CB5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74725" y="1889971"/>
            <a:ext cx="9245600" cy="4152900"/>
          </a:xfrm>
          <a:prstGeom prst="rect">
            <a:avLst/>
          </a:prstGeom>
          <a:noFill/>
          <a:ln>
            <a:noFill/>
          </a:ln>
        </p:spPr>
      </p:pic>
      <p:sp>
        <p:nvSpPr>
          <p:cNvPr id="28" name="Arrow: Chevron 4">
            <a:extLst>
              <a:ext uri="{FF2B5EF4-FFF2-40B4-BE49-F238E27FC236}">
                <a16:creationId xmlns:a16="http://schemas.microsoft.com/office/drawing/2014/main" id="{FA23F432-0D68-E24B-8831-BB4175EC9B69}"/>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5" name="TextBox 4">
            <a:extLst>
              <a:ext uri="{FF2B5EF4-FFF2-40B4-BE49-F238E27FC236}">
                <a16:creationId xmlns:a16="http://schemas.microsoft.com/office/drawing/2014/main" id="{F36CFA94-5E28-410A-8A4D-7C3255F77C84}"/>
              </a:ext>
            </a:extLst>
          </p:cNvPr>
          <p:cNvSpPr txBox="1"/>
          <p:nvPr/>
        </p:nvSpPr>
        <p:spPr>
          <a:xfrm>
            <a:off x="10077212" y="1147865"/>
            <a:ext cx="1871327" cy="369332"/>
          </a:xfrm>
          <a:prstGeom prst="rect">
            <a:avLst/>
          </a:prstGeom>
          <a:solidFill>
            <a:schemeClr val="bg1">
              <a:lumMod val="75000"/>
            </a:schemeClr>
          </a:solidFill>
        </p:spPr>
        <p:txBody>
          <a:bodyPr wrap="square" rtlCol="0">
            <a:spAutoFit/>
          </a:bodyPr>
          <a:lstStyle/>
          <a:p>
            <a:pPr algn="ctr"/>
            <a:r>
              <a:rPr lang="fr-FR" b="1" dirty="0"/>
              <a:t>Maquette ODOO</a:t>
            </a:r>
            <a:endParaRPr lang="en-US" b="1" dirty="0"/>
          </a:p>
        </p:txBody>
      </p:sp>
      <p:sp>
        <p:nvSpPr>
          <p:cNvPr id="6" name="Espace réservé du numéro de diapositive 5">
            <a:extLst>
              <a:ext uri="{FF2B5EF4-FFF2-40B4-BE49-F238E27FC236}">
                <a16:creationId xmlns:a16="http://schemas.microsoft.com/office/drawing/2014/main" id="{122F53FE-8CAC-4D34-B064-D020DCBEA28A}"/>
              </a:ext>
            </a:extLst>
          </p:cNvPr>
          <p:cNvSpPr>
            <a:spLocks noGrp="1"/>
          </p:cNvSpPr>
          <p:nvPr>
            <p:ph type="sldNum" sz="quarter" idx="12"/>
          </p:nvPr>
        </p:nvSpPr>
        <p:spPr/>
        <p:txBody>
          <a:bodyPr/>
          <a:lstStyle/>
          <a:p>
            <a:fld id="{C309CD6B-19A4-44FC-9307-E147573B8CC9}" type="slidenum">
              <a:rPr lang="en-US" smtClean="0"/>
              <a:t>29</a:t>
            </a:fld>
            <a:endParaRPr lang="en-US"/>
          </a:p>
        </p:txBody>
      </p:sp>
    </p:spTree>
    <p:extLst>
      <p:ext uri="{BB962C8B-B14F-4D97-AF65-F5344CB8AC3E}">
        <p14:creationId xmlns:p14="http://schemas.microsoft.com/office/powerpoint/2010/main" val="246064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ppt_x"/>
                                          </p:val>
                                        </p:tav>
                                        <p:tav tm="100000">
                                          <p:val>
                                            <p:strVal val="#ppt_x"/>
                                          </p:val>
                                        </p:tav>
                                      </p:tavLst>
                                    </p:anim>
                                    <p:anim calcmode="lin" valueType="num">
                                      <p:cBhvr additive="base">
                                        <p:cTn id="1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A9462D-E185-0244-81C6-00D7FE7D9CC4}"/>
              </a:ext>
            </a:extLst>
          </p:cNvPr>
          <p:cNvSpPr/>
          <p:nvPr/>
        </p:nvSpPr>
        <p:spPr>
          <a:xfrm>
            <a:off x="0" y="126460"/>
            <a:ext cx="12192000" cy="583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C187734D-FC53-7945-848E-616DED4F72F5}"/>
              </a:ext>
            </a:extLst>
          </p:cNvPr>
          <p:cNvSpPr/>
          <p:nvPr/>
        </p:nvSpPr>
        <p:spPr>
          <a:xfrm>
            <a:off x="0" y="265889"/>
            <a:ext cx="12192000" cy="5836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93D00800-5CC6-C448-BC39-B10AAE41D933}"/>
              </a:ext>
            </a:extLst>
          </p:cNvPr>
          <p:cNvSpPr/>
          <p:nvPr/>
        </p:nvSpPr>
        <p:spPr>
          <a:xfrm>
            <a:off x="0" y="6572656"/>
            <a:ext cx="12192000" cy="5836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443B8F48-38F4-2542-B67D-001B7A94C615}"/>
              </a:ext>
            </a:extLst>
          </p:cNvPr>
          <p:cNvSpPr/>
          <p:nvPr/>
        </p:nvSpPr>
        <p:spPr>
          <a:xfrm>
            <a:off x="0" y="6712085"/>
            <a:ext cx="12192000" cy="583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ound Same Side Corner Rectangle 29">
            <a:extLst>
              <a:ext uri="{FF2B5EF4-FFF2-40B4-BE49-F238E27FC236}">
                <a16:creationId xmlns:a16="http://schemas.microsoft.com/office/drawing/2014/main" id="{D91A66F1-D1C9-419B-B705-F7C6E0B0ABBC}"/>
              </a:ext>
            </a:extLst>
          </p:cNvPr>
          <p:cNvSpPr/>
          <p:nvPr/>
        </p:nvSpPr>
        <p:spPr>
          <a:xfrm>
            <a:off x="2955491" y="1072507"/>
            <a:ext cx="6284068" cy="49611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Plan de travail </a:t>
            </a:r>
          </a:p>
        </p:txBody>
      </p:sp>
      <p:pic>
        <p:nvPicPr>
          <p:cNvPr id="50" name="Image 20" descr="Amigraph">
            <a:extLst>
              <a:ext uri="{FF2B5EF4-FFF2-40B4-BE49-F238E27FC236}">
                <a16:creationId xmlns:a16="http://schemas.microsoft.com/office/drawing/2014/main" id="{CEFCE17D-6160-452A-9B79-68A4B7A92A1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5533" y="477966"/>
            <a:ext cx="2052086" cy="485909"/>
          </a:xfrm>
          <a:prstGeom prst="rect">
            <a:avLst/>
          </a:prstGeom>
          <a:noFill/>
          <a:ln>
            <a:noFill/>
          </a:ln>
        </p:spPr>
      </p:pic>
      <p:pic>
        <p:nvPicPr>
          <p:cNvPr id="51" name="Image 19">
            <a:extLst>
              <a:ext uri="{FF2B5EF4-FFF2-40B4-BE49-F238E27FC236}">
                <a16:creationId xmlns:a16="http://schemas.microsoft.com/office/drawing/2014/main" id="{EB3EE847-4C02-4419-8D2F-F7755279EEE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421015" y="428318"/>
            <a:ext cx="1676401" cy="716638"/>
          </a:xfrm>
          <a:prstGeom prst="rect">
            <a:avLst/>
          </a:prstGeom>
          <a:noFill/>
          <a:ln>
            <a:noFill/>
          </a:ln>
        </p:spPr>
      </p:pic>
      <p:grpSp>
        <p:nvGrpSpPr>
          <p:cNvPr id="33" name="Groupe 55">
            <a:extLst>
              <a:ext uri="{FF2B5EF4-FFF2-40B4-BE49-F238E27FC236}">
                <a16:creationId xmlns:a16="http://schemas.microsoft.com/office/drawing/2014/main" id="{97D452DE-A044-4F9B-9DCB-49F3FBA5AB05}"/>
              </a:ext>
            </a:extLst>
          </p:cNvPr>
          <p:cNvGrpSpPr/>
          <p:nvPr/>
        </p:nvGrpSpPr>
        <p:grpSpPr>
          <a:xfrm>
            <a:off x="3832134" y="4402024"/>
            <a:ext cx="5328592" cy="395897"/>
            <a:chOff x="2771800" y="4315053"/>
            <a:chExt cx="8224148" cy="790347"/>
          </a:xfrm>
          <a:effectLst>
            <a:outerShdw blurRad="152400" dist="317500" dir="5400000" sx="90000" sy="-19000" rotWithShape="0">
              <a:prstClr val="black">
                <a:alpha val="15000"/>
              </a:prstClr>
            </a:outerShdw>
          </a:effectLst>
        </p:grpSpPr>
        <p:sp>
          <p:nvSpPr>
            <p:cNvPr id="34" name="Rectangle 33">
              <a:extLst>
                <a:ext uri="{FF2B5EF4-FFF2-40B4-BE49-F238E27FC236}">
                  <a16:creationId xmlns:a16="http://schemas.microsoft.com/office/drawing/2014/main" id="{4085F031-0959-46F9-909F-BC7647978605}"/>
                </a:ext>
              </a:extLst>
            </p:cNvPr>
            <p:cNvSpPr/>
            <p:nvPr/>
          </p:nvSpPr>
          <p:spPr bwMode="auto">
            <a:xfrm>
              <a:off x="2771800" y="4362568"/>
              <a:ext cx="8224148" cy="742832"/>
            </a:xfrm>
            <a:prstGeom prst="rect">
              <a:avLst/>
            </a:prstGeom>
            <a:gradFill flip="none" rotWithShape="1">
              <a:gsLst>
                <a:gs pos="55000">
                  <a:schemeClr val="bg1">
                    <a:lumMod val="95000"/>
                  </a:schemeClr>
                </a:gs>
                <a:gs pos="100000">
                  <a:schemeClr val="tx1">
                    <a:lumMod val="65000"/>
                    <a:lumOff val="35000"/>
                  </a:schemeClr>
                </a:gs>
              </a:gsLst>
              <a:lin ang="5400000" scaled="0"/>
              <a:tileRect/>
            </a:gradFill>
            <a:ln w="3175">
              <a:noFill/>
            </a:ln>
            <a:effectLst>
              <a:innerShdw blurRad="63500" dist="50800" dir="13500000">
                <a:prstClr val="black">
                  <a:alpha val="36000"/>
                </a:prstClr>
              </a:innerShdw>
            </a:effectLst>
          </p:spPr>
          <p:style>
            <a:lnRef idx="1">
              <a:schemeClr val="accent1"/>
            </a:lnRef>
            <a:fillRef idx="3">
              <a:schemeClr val="accent1"/>
            </a:fillRef>
            <a:effectRef idx="2">
              <a:schemeClr val="accent1"/>
            </a:effectRef>
            <a:fontRef idx="minor">
              <a:schemeClr val="lt1"/>
            </a:fontRef>
          </p:style>
          <p:txBody>
            <a:bodyPr anchor="t"/>
            <a:lstStyle/>
            <a:p>
              <a:pPr>
                <a:defRPr/>
              </a:pPr>
              <a:r>
                <a:rPr lang="en-US" b="1" dirty="0">
                  <a:solidFill>
                    <a:srgbClr val="171717"/>
                  </a:solidFill>
                  <a:latin typeface="Cambria" pitchFamily="18" charset="0"/>
                </a:rPr>
                <a:t>      </a:t>
              </a:r>
              <a:r>
                <a:rPr lang="fr-FR" b="1" dirty="0">
                  <a:solidFill>
                    <a:srgbClr val="000000"/>
                  </a:solidFill>
                  <a:latin typeface="Cambria" pitchFamily="18" charset="0"/>
                </a:rPr>
                <a:t>Application du projet</a:t>
              </a:r>
            </a:p>
            <a:p>
              <a:pPr>
                <a:defRPr/>
              </a:pPr>
              <a:endParaRPr lang="en-US" b="1" dirty="0">
                <a:solidFill>
                  <a:srgbClr val="171717"/>
                </a:solidFill>
                <a:latin typeface="Cambria" pitchFamily="18" charset="0"/>
              </a:endParaRPr>
            </a:p>
          </p:txBody>
        </p:sp>
        <p:sp>
          <p:nvSpPr>
            <p:cNvPr id="35" name="Rektangel 76">
              <a:extLst>
                <a:ext uri="{FF2B5EF4-FFF2-40B4-BE49-F238E27FC236}">
                  <a16:creationId xmlns:a16="http://schemas.microsoft.com/office/drawing/2014/main" id="{5B07100C-051F-4229-B881-894E83A352CB}"/>
                </a:ext>
              </a:extLst>
            </p:cNvPr>
            <p:cNvSpPr>
              <a:spLocks noChangeArrowheads="1"/>
            </p:cNvSpPr>
            <p:nvPr/>
          </p:nvSpPr>
          <p:spPr bwMode="auto">
            <a:xfrm>
              <a:off x="3125163" y="4315053"/>
              <a:ext cx="7532806" cy="737314"/>
            </a:xfrm>
            <a:prstGeom prst="rect">
              <a:avLst/>
            </a:prstGeom>
            <a:noFill/>
            <a:ln w="9525">
              <a:noFill/>
              <a:miter lim="800000"/>
              <a:headEnd/>
              <a:tailEnd/>
            </a:ln>
          </p:spPr>
          <p:txBody>
            <a:bodyPr wrap="square" anchor="t">
              <a:spAutoFit/>
            </a:bodyPr>
            <a:lstStyle/>
            <a:p>
              <a:pPr fontAlgn="base">
                <a:spcBef>
                  <a:spcPct val="0"/>
                </a:spcBef>
                <a:spcAft>
                  <a:spcPct val="0"/>
                </a:spcAft>
              </a:pPr>
              <a:endParaRPr lang="fr-FR" b="1" dirty="0">
                <a:solidFill>
                  <a:srgbClr val="000000"/>
                </a:solidFill>
                <a:latin typeface="Cambria" pitchFamily="18" charset="0"/>
              </a:endParaRPr>
            </a:p>
          </p:txBody>
        </p:sp>
      </p:grpSp>
      <p:grpSp>
        <p:nvGrpSpPr>
          <p:cNvPr id="36" name="Groupe 55">
            <a:extLst>
              <a:ext uri="{FF2B5EF4-FFF2-40B4-BE49-F238E27FC236}">
                <a16:creationId xmlns:a16="http://schemas.microsoft.com/office/drawing/2014/main" id="{E092573A-CC4F-4913-AF15-58CBC761DC2D}"/>
              </a:ext>
            </a:extLst>
          </p:cNvPr>
          <p:cNvGrpSpPr/>
          <p:nvPr/>
        </p:nvGrpSpPr>
        <p:grpSpPr>
          <a:xfrm>
            <a:off x="4200376" y="3609935"/>
            <a:ext cx="5040560" cy="646331"/>
            <a:chOff x="2771800" y="4315053"/>
            <a:chExt cx="8224148" cy="1290300"/>
          </a:xfrm>
          <a:effectLst>
            <a:outerShdw blurRad="152400" dist="317500" dir="5400000" sx="90000" sy="-19000" rotWithShape="0">
              <a:prstClr val="black">
                <a:alpha val="15000"/>
              </a:prstClr>
            </a:outerShdw>
          </a:effectLst>
        </p:grpSpPr>
        <p:sp>
          <p:nvSpPr>
            <p:cNvPr id="37" name="Rectangle 36">
              <a:extLst>
                <a:ext uri="{FF2B5EF4-FFF2-40B4-BE49-F238E27FC236}">
                  <a16:creationId xmlns:a16="http://schemas.microsoft.com/office/drawing/2014/main" id="{03066742-8A6D-486D-9728-A2CE12D8168D}"/>
                </a:ext>
              </a:extLst>
            </p:cNvPr>
            <p:cNvSpPr/>
            <p:nvPr/>
          </p:nvSpPr>
          <p:spPr bwMode="auto">
            <a:xfrm>
              <a:off x="2771800" y="4362568"/>
              <a:ext cx="8224148" cy="742832"/>
            </a:xfrm>
            <a:prstGeom prst="rect">
              <a:avLst/>
            </a:prstGeom>
            <a:gradFill flip="none" rotWithShape="1">
              <a:gsLst>
                <a:gs pos="55000">
                  <a:schemeClr val="bg1">
                    <a:lumMod val="95000"/>
                  </a:schemeClr>
                </a:gs>
                <a:gs pos="100000">
                  <a:schemeClr val="tx1">
                    <a:lumMod val="65000"/>
                    <a:lumOff val="35000"/>
                  </a:schemeClr>
                </a:gs>
              </a:gsLst>
              <a:lin ang="5400000" scaled="0"/>
              <a:tileRect/>
            </a:gradFill>
            <a:ln w="3175">
              <a:noFill/>
            </a:ln>
            <a:effectLst>
              <a:innerShdw blurRad="63500" dist="50800" dir="13500000">
                <a:prstClr val="black">
                  <a:alpha val="36000"/>
                </a:prstClr>
              </a:innerShdw>
            </a:effectLst>
          </p:spPr>
          <p:style>
            <a:lnRef idx="1">
              <a:schemeClr val="accent1"/>
            </a:lnRef>
            <a:fillRef idx="3">
              <a:schemeClr val="accent1"/>
            </a:fillRef>
            <a:effectRef idx="2">
              <a:schemeClr val="accent1"/>
            </a:effectRef>
            <a:fontRef idx="minor">
              <a:schemeClr val="lt1"/>
            </a:fontRef>
          </p:style>
          <p:txBody>
            <a:bodyPr anchor="t"/>
            <a:lstStyle/>
            <a:p>
              <a:pPr algn="ctr">
                <a:defRPr/>
              </a:pPr>
              <a:endParaRPr lang="en-US" b="1" dirty="0">
                <a:solidFill>
                  <a:srgbClr val="171717"/>
                </a:solidFill>
                <a:latin typeface="Cambria" pitchFamily="18" charset="0"/>
              </a:endParaRPr>
            </a:p>
          </p:txBody>
        </p:sp>
        <p:sp>
          <p:nvSpPr>
            <p:cNvPr id="38" name="Rektangel 76">
              <a:extLst>
                <a:ext uri="{FF2B5EF4-FFF2-40B4-BE49-F238E27FC236}">
                  <a16:creationId xmlns:a16="http://schemas.microsoft.com/office/drawing/2014/main" id="{6B88238B-C508-4636-9BB9-C8190BC286ED}"/>
                </a:ext>
              </a:extLst>
            </p:cNvPr>
            <p:cNvSpPr>
              <a:spLocks noChangeArrowheads="1"/>
            </p:cNvSpPr>
            <p:nvPr/>
          </p:nvSpPr>
          <p:spPr bwMode="auto">
            <a:xfrm>
              <a:off x="2982920" y="4315053"/>
              <a:ext cx="6844505" cy="1290300"/>
            </a:xfrm>
            <a:prstGeom prst="rect">
              <a:avLst/>
            </a:prstGeom>
            <a:noFill/>
            <a:ln w="9525">
              <a:noFill/>
              <a:miter lim="800000"/>
              <a:headEnd/>
              <a:tailEnd/>
            </a:ln>
          </p:spPr>
          <p:txBody>
            <a:bodyPr wrap="square" anchor="t">
              <a:spAutoFit/>
            </a:bodyPr>
            <a:lstStyle/>
            <a:p>
              <a:pPr fontAlgn="base">
                <a:spcBef>
                  <a:spcPct val="0"/>
                </a:spcBef>
                <a:spcAft>
                  <a:spcPct val="0"/>
                </a:spcAft>
              </a:pPr>
              <a:r>
                <a:rPr lang="fr-FR" b="1" dirty="0">
                  <a:solidFill>
                    <a:srgbClr val="000000"/>
                  </a:solidFill>
                  <a:latin typeface="Cambria" pitchFamily="18" charset="0"/>
                </a:rPr>
                <a:t>Présentation de la problématique</a:t>
              </a:r>
            </a:p>
            <a:p>
              <a:pPr fontAlgn="base">
                <a:spcBef>
                  <a:spcPct val="0"/>
                </a:spcBef>
                <a:spcAft>
                  <a:spcPct val="0"/>
                </a:spcAft>
              </a:pPr>
              <a:endParaRPr lang="fr-FR" b="1" dirty="0">
                <a:solidFill>
                  <a:srgbClr val="000000"/>
                </a:solidFill>
                <a:latin typeface="Cambria" pitchFamily="18" charset="0"/>
              </a:endParaRPr>
            </a:p>
          </p:txBody>
        </p:sp>
      </p:grpSp>
      <p:grpSp>
        <p:nvGrpSpPr>
          <p:cNvPr id="39" name="Groupe 55">
            <a:extLst>
              <a:ext uri="{FF2B5EF4-FFF2-40B4-BE49-F238E27FC236}">
                <a16:creationId xmlns:a16="http://schemas.microsoft.com/office/drawing/2014/main" id="{BE8EE342-6C5A-4105-98E2-1DF28B3CA80C}"/>
              </a:ext>
            </a:extLst>
          </p:cNvPr>
          <p:cNvGrpSpPr/>
          <p:nvPr/>
        </p:nvGrpSpPr>
        <p:grpSpPr>
          <a:xfrm>
            <a:off x="4659274" y="2763696"/>
            <a:ext cx="4726040" cy="395896"/>
            <a:chOff x="2771800" y="4315055"/>
            <a:chExt cx="8224148" cy="790345"/>
          </a:xfrm>
          <a:effectLst>
            <a:outerShdw blurRad="152400" dist="317500" dir="5400000" sx="90000" sy="-19000" rotWithShape="0">
              <a:prstClr val="black">
                <a:alpha val="15000"/>
              </a:prstClr>
            </a:outerShdw>
          </a:effectLst>
        </p:grpSpPr>
        <p:sp>
          <p:nvSpPr>
            <p:cNvPr id="40" name="Rectangle 39">
              <a:extLst>
                <a:ext uri="{FF2B5EF4-FFF2-40B4-BE49-F238E27FC236}">
                  <a16:creationId xmlns:a16="http://schemas.microsoft.com/office/drawing/2014/main" id="{6604CCE5-BDC2-4C99-8A61-9CA76CBB9D4A}"/>
                </a:ext>
              </a:extLst>
            </p:cNvPr>
            <p:cNvSpPr/>
            <p:nvPr/>
          </p:nvSpPr>
          <p:spPr bwMode="auto">
            <a:xfrm>
              <a:off x="2771800" y="4362568"/>
              <a:ext cx="8224148" cy="742832"/>
            </a:xfrm>
            <a:prstGeom prst="rect">
              <a:avLst/>
            </a:prstGeom>
            <a:gradFill flip="none" rotWithShape="1">
              <a:gsLst>
                <a:gs pos="55000">
                  <a:schemeClr val="bg1">
                    <a:lumMod val="95000"/>
                  </a:schemeClr>
                </a:gs>
                <a:gs pos="100000">
                  <a:schemeClr val="tx1">
                    <a:lumMod val="65000"/>
                    <a:lumOff val="35000"/>
                  </a:schemeClr>
                </a:gs>
              </a:gsLst>
              <a:lin ang="5400000" scaled="0"/>
              <a:tileRect/>
            </a:gradFill>
            <a:ln w="3175">
              <a:noFill/>
            </a:ln>
            <a:effectLst>
              <a:innerShdw blurRad="63500" dist="50800" dir="13500000">
                <a:prstClr val="black">
                  <a:alpha val="36000"/>
                </a:prstClr>
              </a:innerShdw>
            </a:effectLst>
          </p:spPr>
          <p:style>
            <a:lnRef idx="1">
              <a:schemeClr val="accent1"/>
            </a:lnRef>
            <a:fillRef idx="3">
              <a:schemeClr val="accent1"/>
            </a:fillRef>
            <a:effectRef idx="2">
              <a:schemeClr val="accent1"/>
            </a:effectRef>
            <a:fontRef idx="minor">
              <a:schemeClr val="lt1"/>
            </a:fontRef>
          </p:style>
          <p:txBody>
            <a:bodyPr anchor="t"/>
            <a:lstStyle/>
            <a:p>
              <a:pPr algn="ctr">
                <a:defRPr/>
              </a:pPr>
              <a:endParaRPr lang="en-US" b="1" dirty="0">
                <a:solidFill>
                  <a:srgbClr val="171717"/>
                </a:solidFill>
                <a:latin typeface="Cambria" pitchFamily="18" charset="0"/>
              </a:endParaRPr>
            </a:p>
          </p:txBody>
        </p:sp>
        <p:sp>
          <p:nvSpPr>
            <p:cNvPr id="41" name="Rektangel 76">
              <a:extLst>
                <a:ext uri="{FF2B5EF4-FFF2-40B4-BE49-F238E27FC236}">
                  <a16:creationId xmlns:a16="http://schemas.microsoft.com/office/drawing/2014/main" id="{C8F1498C-6D8F-4C8C-ADAA-8F10E6AA39D1}"/>
                </a:ext>
              </a:extLst>
            </p:cNvPr>
            <p:cNvSpPr>
              <a:spLocks noChangeArrowheads="1"/>
            </p:cNvSpPr>
            <p:nvPr/>
          </p:nvSpPr>
          <p:spPr bwMode="auto">
            <a:xfrm>
              <a:off x="3009094" y="4315055"/>
              <a:ext cx="7184427" cy="737314"/>
            </a:xfrm>
            <a:prstGeom prst="rect">
              <a:avLst/>
            </a:prstGeom>
            <a:noFill/>
            <a:ln w="9525">
              <a:noFill/>
              <a:miter lim="800000"/>
              <a:headEnd/>
              <a:tailEnd/>
            </a:ln>
          </p:spPr>
          <p:txBody>
            <a:bodyPr wrap="square" anchor="t">
              <a:spAutoFit/>
            </a:bodyPr>
            <a:lstStyle/>
            <a:p>
              <a:pPr fontAlgn="base">
                <a:spcBef>
                  <a:spcPct val="0"/>
                </a:spcBef>
                <a:spcAft>
                  <a:spcPct val="0"/>
                </a:spcAft>
              </a:pPr>
              <a:r>
                <a:rPr lang="fr-FR" b="1" dirty="0">
                  <a:solidFill>
                    <a:srgbClr val="000000"/>
                  </a:solidFill>
                  <a:latin typeface="Cambria" pitchFamily="18" charset="0"/>
                </a:rPr>
                <a:t>Présentation de l’organisme d’accueil</a:t>
              </a:r>
            </a:p>
          </p:txBody>
        </p:sp>
      </p:grpSp>
      <p:grpSp>
        <p:nvGrpSpPr>
          <p:cNvPr id="42" name="Groupe 28">
            <a:extLst>
              <a:ext uri="{FF2B5EF4-FFF2-40B4-BE49-F238E27FC236}">
                <a16:creationId xmlns:a16="http://schemas.microsoft.com/office/drawing/2014/main" id="{EB234E65-D9BB-466A-86DE-2C346262DF47}"/>
              </a:ext>
            </a:extLst>
          </p:cNvPr>
          <p:cNvGrpSpPr/>
          <p:nvPr/>
        </p:nvGrpSpPr>
        <p:grpSpPr>
          <a:xfrm>
            <a:off x="4181828" y="2597367"/>
            <a:ext cx="659797" cy="737284"/>
            <a:chOff x="4355976" y="1772816"/>
            <a:chExt cx="1041400" cy="1039812"/>
          </a:xfrm>
          <a:solidFill>
            <a:srgbClr val="AC0000"/>
          </a:solidFill>
          <a:effectLst>
            <a:outerShdw blurRad="152400" dist="317500" dir="5400000" sx="90000" sy="-19000" rotWithShape="0">
              <a:prstClr val="black">
                <a:alpha val="15000"/>
              </a:prstClr>
            </a:outerShdw>
          </a:effectLst>
          <a:scene3d>
            <a:camera prst="orthographicFront"/>
            <a:lightRig rig="balanced" dir="t">
              <a:rot lat="0" lon="0" rev="8700000"/>
            </a:lightRig>
          </a:scene3d>
        </p:grpSpPr>
        <p:grpSp>
          <p:nvGrpSpPr>
            <p:cNvPr id="43" name="Group 51">
              <a:extLst>
                <a:ext uri="{FF2B5EF4-FFF2-40B4-BE49-F238E27FC236}">
                  <a16:creationId xmlns:a16="http://schemas.microsoft.com/office/drawing/2014/main" id="{0F0348A9-A2A4-4EFB-BEB5-522B54C9D21D}"/>
                </a:ext>
              </a:extLst>
            </p:cNvPr>
            <p:cNvGrpSpPr>
              <a:grpSpLocks/>
            </p:cNvGrpSpPr>
            <p:nvPr/>
          </p:nvGrpSpPr>
          <p:grpSpPr bwMode="auto">
            <a:xfrm>
              <a:off x="4355976" y="1772816"/>
              <a:ext cx="1041400" cy="1039812"/>
              <a:chOff x="1704975" y="1095375"/>
              <a:chExt cx="1514475" cy="1514475"/>
            </a:xfrm>
            <a:grpFill/>
          </p:grpSpPr>
          <p:sp>
            <p:nvSpPr>
              <p:cNvPr id="45" name="Oval 23">
                <a:extLst>
                  <a:ext uri="{FF2B5EF4-FFF2-40B4-BE49-F238E27FC236}">
                    <a16:creationId xmlns:a16="http://schemas.microsoft.com/office/drawing/2014/main" id="{81F36F32-242D-412E-AB07-5CDDD9A3E201}"/>
                  </a:ext>
                </a:extLst>
              </p:cNvPr>
              <p:cNvSpPr/>
              <p:nvPr/>
            </p:nvSpPr>
            <p:spPr>
              <a:xfrm>
                <a:off x="1704975" y="1095375"/>
                <a:ext cx="1514475" cy="1514475"/>
              </a:xfrm>
              <a:prstGeom prst="ellipse">
                <a:avLst/>
              </a:prstGeom>
              <a:grpFill/>
              <a:ln w="25400">
                <a:noFill/>
              </a:ln>
              <a:effectLst>
                <a:outerShdw blurRad="44450" dist="27940" dir="5400000" algn="ctr">
                  <a:srgbClr val="000000">
                    <a:alpha val="32000"/>
                  </a:srgbClr>
                </a:outerShdw>
              </a:effectLst>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800" dirty="0">
                  <a:solidFill>
                    <a:srgbClr val="171717"/>
                  </a:solidFill>
                </a:endParaRPr>
              </a:p>
            </p:txBody>
          </p:sp>
          <p:sp>
            <p:nvSpPr>
              <p:cNvPr id="46" name="Oval 4">
                <a:extLst>
                  <a:ext uri="{FF2B5EF4-FFF2-40B4-BE49-F238E27FC236}">
                    <a16:creationId xmlns:a16="http://schemas.microsoft.com/office/drawing/2014/main" id="{7D175DFE-64EE-4011-B2BD-DF8D7FCD22D0}"/>
                  </a:ext>
                </a:extLst>
              </p:cNvPr>
              <p:cNvSpPr/>
              <p:nvPr/>
            </p:nvSpPr>
            <p:spPr>
              <a:xfrm>
                <a:off x="1781186" y="1143011"/>
                <a:ext cx="1362054" cy="1362054"/>
              </a:xfrm>
              <a:prstGeom prst="ellipse">
                <a:avLst/>
              </a:prstGeom>
              <a:grpFill/>
              <a:ln w="34925">
                <a:noFill/>
              </a:ln>
              <a:effectLst>
                <a:outerShdw blurRad="44450" dist="27940" dir="5400000" algn="ctr">
                  <a:srgbClr val="000000">
                    <a:alpha val="32000"/>
                  </a:srgbClr>
                </a:outerShdw>
              </a:effectLst>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800" dirty="0">
                  <a:solidFill>
                    <a:srgbClr val="171717"/>
                  </a:solidFill>
                </a:endParaRPr>
              </a:p>
            </p:txBody>
          </p:sp>
        </p:grpSp>
        <p:sp>
          <p:nvSpPr>
            <p:cNvPr id="44" name="ZoneTexte 43">
              <a:extLst>
                <a:ext uri="{FF2B5EF4-FFF2-40B4-BE49-F238E27FC236}">
                  <a16:creationId xmlns:a16="http://schemas.microsoft.com/office/drawing/2014/main" id="{307CC7E9-16B3-488A-ABC8-6B73ABF26F60}"/>
                </a:ext>
              </a:extLst>
            </p:cNvPr>
            <p:cNvSpPr txBox="1"/>
            <p:nvPr/>
          </p:nvSpPr>
          <p:spPr>
            <a:xfrm>
              <a:off x="4572000" y="2098514"/>
              <a:ext cx="576064" cy="46639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40" tIns="45720" rIns="91440" bIns="45720" rtlCol="0" anchor="ctr">
              <a:noAutofit/>
            </a:bodyPr>
            <a:lstStyle/>
            <a:p>
              <a:pPr algn="ctr">
                <a:spcBef>
                  <a:spcPct val="0"/>
                </a:spcBef>
              </a:pPr>
              <a:r>
                <a:rPr lang="fr-FR" sz="4800" dirty="0">
                  <a:solidFill>
                    <a:srgbClr val="FFFFFF"/>
                  </a:solidFill>
                  <a:latin typeface="Perpetua" pitchFamily="18" charset="0"/>
                </a:rPr>
                <a:t>2</a:t>
              </a:r>
            </a:p>
          </p:txBody>
        </p:sp>
      </p:grpSp>
      <p:grpSp>
        <p:nvGrpSpPr>
          <p:cNvPr id="47" name="Groupe 36">
            <a:extLst>
              <a:ext uri="{FF2B5EF4-FFF2-40B4-BE49-F238E27FC236}">
                <a16:creationId xmlns:a16="http://schemas.microsoft.com/office/drawing/2014/main" id="{33D0C1BC-1765-406F-B647-7BAD31B2CB40}"/>
              </a:ext>
            </a:extLst>
          </p:cNvPr>
          <p:cNvGrpSpPr/>
          <p:nvPr/>
        </p:nvGrpSpPr>
        <p:grpSpPr>
          <a:xfrm>
            <a:off x="876645" y="2044413"/>
            <a:ext cx="659797" cy="737284"/>
            <a:chOff x="4355976" y="1772816"/>
            <a:chExt cx="1041400" cy="1039812"/>
          </a:xfrm>
          <a:solidFill>
            <a:srgbClr val="AC0000"/>
          </a:solidFill>
          <a:effectLst>
            <a:outerShdw blurRad="152400" dist="317500" dir="5400000" sx="90000" sy="-19000" rotWithShape="0">
              <a:prstClr val="black">
                <a:alpha val="15000"/>
              </a:prstClr>
            </a:outerShdw>
          </a:effectLst>
          <a:scene3d>
            <a:camera prst="orthographicFront"/>
            <a:lightRig rig="balanced" dir="t">
              <a:rot lat="0" lon="0" rev="8700000"/>
            </a:lightRig>
          </a:scene3d>
        </p:grpSpPr>
        <p:grpSp>
          <p:nvGrpSpPr>
            <p:cNvPr id="48" name="Group 51">
              <a:extLst>
                <a:ext uri="{FF2B5EF4-FFF2-40B4-BE49-F238E27FC236}">
                  <a16:creationId xmlns:a16="http://schemas.microsoft.com/office/drawing/2014/main" id="{DC0573EE-E3D5-49C5-BAA1-5A611F17FDA2}"/>
                </a:ext>
              </a:extLst>
            </p:cNvPr>
            <p:cNvGrpSpPr>
              <a:grpSpLocks/>
            </p:cNvGrpSpPr>
            <p:nvPr/>
          </p:nvGrpSpPr>
          <p:grpSpPr bwMode="auto">
            <a:xfrm>
              <a:off x="4355976" y="1772816"/>
              <a:ext cx="1041400" cy="1039812"/>
              <a:chOff x="1704975" y="1095375"/>
              <a:chExt cx="1514475" cy="1514475"/>
            </a:xfrm>
            <a:grpFill/>
          </p:grpSpPr>
          <p:sp>
            <p:nvSpPr>
              <p:cNvPr id="53" name="Oval 23">
                <a:extLst>
                  <a:ext uri="{FF2B5EF4-FFF2-40B4-BE49-F238E27FC236}">
                    <a16:creationId xmlns:a16="http://schemas.microsoft.com/office/drawing/2014/main" id="{79C018CB-0F3A-497C-971F-93469103DC28}"/>
                  </a:ext>
                </a:extLst>
              </p:cNvPr>
              <p:cNvSpPr/>
              <p:nvPr/>
            </p:nvSpPr>
            <p:spPr>
              <a:xfrm>
                <a:off x="1704975" y="1095375"/>
                <a:ext cx="1514475" cy="1514475"/>
              </a:xfrm>
              <a:prstGeom prst="ellipse">
                <a:avLst/>
              </a:prstGeom>
              <a:grpFill/>
              <a:ln w="25400">
                <a:noFill/>
              </a:ln>
              <a:effectLst>
                <a:outerShdw blurRad="44450" dist="27940" dir="5400000" algn="ctr">
                  <a:srgbClr val="000000">
                    <a:alpha val="32000"/>
                  </a:srgbClr>
                </a:outerShdw>
              </a:effectLst>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800" dirty="0">
                  <a:solidFill>
                    <a:srgbClr val="171717"/>
                  </a:solidFill>
                </a:endParaRPr>
              </a:p>
            </p:txBody>
          </p:sp>
          <p:sp>
            <p:nvSpPr>
              <p:cNvPr id="54" name="Oval 4">
                <a:extLst>
                  <a:ext uri="{FF2B5EF4-FFF2-40B4-BE49-F238E27FC236}">
                    <a16:creationId xmlns:a16="http://schemas.microsoft.com/office/drawing/2014/main" id="{16CC29C8-59CC-4BA8-B049-5CD04230042C}"/>
                  </a:ext>
                </a:extLst>
              </p:cNvPr>
              <p:cNvSpPr/>
              <p:nvPr/>
            </p:nvSpPr>
            <p:spPr>
              <a:xfrm>
                <a:off x="1781186" y="1143011"/>
                <a:ext cx="1362054" cy="1362054"/>
              </a:xfrm>
              <a:prstGeom prst="ellipse">
                <a:avLst/>
              </a:prstGeom>
              <a:grpFill/>
              <a:ln w="34925">
                <a:noFill/>
              </a:ln>
              <a:effectLst>
                <a:outerShdw blurRad="44450" dist="27940" dir="5400000" algn="ctr">
                  <a:srgbClr val="000000">
                    <a:alpha val="32000"/>
                  </a:srgbClr>
                </a:outerShdw>
              </a:effectLst>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800" dirty="0">
                  <a:solidFill>
                    <a:srgbClr val="171717"/>
                  </a:solidFill>
                </a:endParaRPr>
              </a:p>
            </p:txBody>
          </p:sp>
        </p:grpSp>
        <p:sp>
          <p:nvSpPr>
            <p:cNvPr id="52" name="ZoneTexte 51">
              <a:extLst>
                <a:ext uri="{FF2B5EF4-FFF2-40B4-BE49-F238E27FC236}">
                  <a16:creationId xmlns:a16="http://schemas.microsoft.com/office/drawing/2014/main" id="{5B5E26C1-2FBD-42D9-9E2F-BADE8AFBF853}"/>
                </a:ext>
              </a:extLst>
            </p:cNvPr>
            <p:cNvSpPr txBox="1"/>
            <p:nvPr/>
          </p:nvSpPr>
          <p:spPr>
            <a:xfrm>
              <a:off x="4572000" y="2098514"/>
              <a:ext cx="576064" cy="46639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40" tIns="45720" rIns="91440" bIns="45720" rtlCol="0" anchor="ctr">
              <a:noAutofit/>
            </a:bodyPr>
            <a:lstStyle/>
            <a:p>
              <a:pPr algn="ctr">
                <a:spcBef>
                  <a:spcPct val="0"/>
                </a:spcBef>
              </a:pPr>
              <a:r>
                <a:rPr lang="fr-FR" sz="4800" dirty="0">
                  <a:solidFill>
                    <a:srgbClr val="FFFFFF"/>
                  </a:solidFill>
                  <a:latin typeface="Perpetua" pitchFamily="18" charset="0"/>
                </a:rPr>
                <a:t>1</a:t>
              </a:r>
            </a:p>
          </p:txBody>
        </p:sp>
      </p:grpSp>
      <p:grpSp>
        <p:nvGrpSpPr>
          <p:cNvPr id="55" name="Groupe 44">
            <a:extLst>
              <a:ext uri="{FF2B5EF4-FFF2-40B4-BE49-F238E27FC236}">
                <a16:creationId xmlns:a16="http://schemas.microsoft.com/office/drawing/2014/main" id="{C32F1D4A-D6D2-44D1-BDD5-4AD0B1DA5817}"/>
              </a:ext>
            </a:extLst>
          </p:cNvPr>
          <p:cNvGrpSpPr/>
          <p:nvPr/>
        </p:nvGrpSpPr>
        <p:grpSpPr>
          <a:xfrm>
            <a:off x="3900981" y="3389455"/>
            <a:ext cx="659797" cy="737284"/>
            <a:chOff x="4355976" y="1772816"/>
            <a:chExt cx="1041400" cy="1039812"/>
          </a:xfrm>
          <a:solidFill>
            <a:srgbClr val="AC0000"/>
          </a:solidFill>
          <a:effectLst>
            <a:outerShdw blurRad="152400" dist="317500" dir="5400000" sx="90000" sy="-19000" rotWithShape="0">
              <a:prstClr val="black">
                <a:alpha val="15000"/>
              </a:prstClr>
            </a:outerShdw>
          </a:effectLst>
          <a:scene3d>
            <a:camera prst="orthographicFront"/>
            <a:lightRig rig="balanced" dir="t">
              <a:rot lat="0" lon="0" rev="8700000"/>
            </a:lightRig>
          </a:scene3d>
        </p:grpSpPr>
        <p:grpSp>
          <p:nvGrpSpPr>
            <p:cNvPr id="56" name="Group 51">
              <a:extLst>
                <a:ext uri="{FF2B5EF4-FFF2-40B4-BE49-F238E27FC236}">
                  <a16:creationId xmlns:a16="http://schemas.microsoft.com/office/drawing/2014/main" id="{DF12C112-B72E-40E3-A833-ACB662AAA2C7}"/>
                </a:ext>
              </a:extLst>
            </p:cNvPr>
            <p:cNvGrpSpPr>
              <a:grpSpLocks/>
            </p:cNvGrpSpPr>
            <p:nvPr/>
          </p:nvGrpSpPr>
          <p:grpSpPr bwMode="auto">
            <a:xfrm>
              <a:off x="4355976" y="1772816"/>
              <a:ext cx="1041400" cy="1039812"/>
              <a:chOff x="1704975" y="1095375"/>
              <a:chExt cx="1514475" cy="1514475"/>
            </a:xfrm>
            <a:grpFill/>
          </p:grpSpPr>
          <p:sp>
            <p:nvSpPr>
              <p:cNvPr id="58" name="Oval 23">
                <a:extLst>
                  <a:ext uri="{FF2B5EF4-FFF2-40B4-BE49-F238E27FC236}">
                    <a16:creationId xmlns:a16="http://schemas.microsoft.com/office/drawing/2014/main" id="{A133D56D-2414-4C2F-9461-9B9CE5F11477}"/>
                  </a:ext>
                </a:extLst>
              </p:cNvPr>
              <p:cNvSpPr/>
              <p:nvPr/>
            </p:nvSpPr>
            <p:spPr>
              <a:xfrm>
                <a:off x="1704975" y="1095375"/>
                <a:ext cx="1514475" cy="1514475"/>
              </a:xfrm>
              <a:prstGeom prst="ellipse">
                <a:avLst/>
              </a:prstGeom>
              <a:grpFill/>
              <a:ln w="25400">
                <a:noFill/>
              </a:ln>
              <a:effectLst>
                <a:outerShdw blurRad="44450" dist="27940" dir="5400000" algn="ctr">
                  <a:srgbClr val="000000">
                    <a:alpha val="32000"/>
                  </a:srgbClr>
                </a:outerShdw>
              </a:effectLst>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800" dirty="0">
                  <a:solidFill>
                    <a:srgbClr val="171717"/>
                  </a:solidFill>
                </a:endParaRPr>
              </a:p>
            </p:txBody>
          </p:sp>
          <p:sp>
            <p:nvSpPr>
              <p:cNvPr id="59" name="Oval 4">
                <a:extLst>
                  <a:ext uri="{FF2B5EF4-FFF2-40B4-BE49-F238E27FC236}">
                    <a16:creationId xmlns:a16="http://schemas.microsoft.com/office/drawing/2014/main" id="{C324F7A0-A922-4766-935F-E00D3319C082}"/>
                  </a:ext>
                </a:extLst>
              </p:cNvPr>
              <p:cNvSpPr/>
              <p:nvPr/>
            </p:nvSpPr>
            <p:spPr>
              <a:xfrm>
                <a:off x="1781186" y="1143011"/>
                <a:ext cx="1362054" cy="1362054"/>
              </a:xfrm>
              <a:prstGeom prst="ellipse">
                <a:avLst/>
              </a:prstGeom>
              <a:grpFill/>
              <a:ln w="34925">
                <a:noFill/>
              </a:ln>
              <a:effectLst>
                <a:outerShdw blurRad="44450" dist="27940" dir="5400000" algn="ctr">
                  <a:srgbClr val="000000">
                    <a:alpha val="32000"/>
                  </a:srgbClr>
                </a:outerShdw>
              </a:effectLst>
              <a:sp3d>
                <a:bevelT w="190500" h="38100"/>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4800" dirty="0">
                  <a:solidFill>
                    <a:srgbClr val="171717"/>
                  </a:solidFill>
                </a:endParaRPr>
              </a:p>
            </p:txBody>
          </p:sp>
        </p:grpSp>
        <p:sp>
          <p:nvSpPr>
            <p:cNvPr id="57" name="ZoneTexte 56">
              <a:extLst>
                <a:ext uri="{FF2B5EF4-FFF2-40B4-BE49-F238E27FC236}">
                  <a16:creationId xmlns:a16="http://schemas.microsoft.com/office/drawing/2014/main" id="{175A5971-CCC2-4E98-814B-C17F9EE9B5D9}"/>
                </a:ext>
              </a:extLst>
            </p:cNvPr>
            <p:cNvSpPr txBox="1"/>
            <p:nvPr/>
          </p:nvSpPr>
          <p:spPr>
            <a:xfrm>
              <a:off x="4572000" y="2098514"/>
              <a:ext cx="576064" cy="466390"/>
            </a:xfrm>
            <a:prstGeom prst="rect">
              <a:avLst/>
            </a:prstGeom>
            <a:grpFill/>
            <a:ln>
              <a:noFill/>
            </a:ln>
            <a:effectLst>
              <a:outerShdw blurRad="44450" dist="27940" dir="5400000" algn="ctr">
                <a:srgbClr val="000000">
                  <a:alpha val="32000"/>
                </a:srgbClr>
              </a:outerShdw>
            </a:effectLst>
            <a:sp3d>
              <a:bevelT w="190500" h="38100"/>
            </a:sp3d>
          </p:spPr>
          <p:txBody>
            <a:bodyPr vert="horz" wrap="square" lIns="91440" tIns="45720" rIns="91440" bIns="45720" rtlCol="0" anchor="ctr">
              <a:noAutofit/>
            </a:bodyPr>
            <a:lstStyle/>
            <a:p>
              <a:pPr algn="ctr">
                <a:spcBef>
                  <a:spcPct val="0"/>
                </a:spcBef>
              </a:pPr>
              <a:r>
                <a:rPr lang="fr-FR" sz="4800" dirty="0">
                  <a:solidFill>
                    <a:srgbClr val="FFFFFF"/>
                  </a:solidFill>
                  <a:latin typeface="Perpetua" pitchFamily="18" charset="0"/>
                </a:rPr>
                <a:t>3</a:t>
              </a:r>
            </a:p>
          </p:txBody>
        </p:sp>
      </p:grpSp>
      <p:sp>
        <p:nvSpPr>
          <p:cNvPr id="2" name="TextBox 1">
            <a:extLst>
              <a:ext uri="{FF2B5EF4-FFF2-40B4-BE49-F238E27FC236}">
                <a16:creationId xmlns:a16="http://schemas.microsoft.com/office/drawing/2014/main" id="{52C9B922-A7E4-8B40-8A39-7AD36F107D13}"/>
              </a:ext>
            </a:extLst>
          </p:cNvPr>
          <p:cNvSpPr txBox="1"/>
          <p:nvPr/>
        </p:nvSpPr>
        <p:spPr>
          <a:xfrm>
            <a:off x="1414021" y="1979629"/>
            <a:ext cx="184731" cy="369332"/>
          </a:xfrm>
          <a:prstGeom prst="rect">
            <a:avLst/>
          </a:prstGeom>
          <a:noFill/>
        </p:spPr>
        <p:txBody>
          <a:bodyPr wrap="none" rtlCol="0">
            <a:spAutoFit/>
          </a:bodyPr>
          <a:lstStyle/>
          <a:p>
            <a:endParaRPr lang="fr-FR" dirty="0"/>
          </a:p>
        </p:txBody>
      </p:sp>
      <p:sp>
        <p:nvSpPr>
          <p:cNvPr id="3" name="TextBox 2">
            <a:extLst>
              <a:ext uri="{FF2B5EF4-FFF2-40B4-BE49-F238E27FC236}">
                <a16:creationId xmlns:a16="http://schemas.microsoft.com/office/drawing/2014/main" id="{BFD13B64-8AF2-654A-8058-C86D5E54FB58}"/>
              </a:ext>
            </a:extLst>
          </p:cNvPr>
          <p:cNvSpPr txBox="1"/>
          <p:nvPr/>
        </p:nvSpPr>
        <p:spPr>
          <a:xfrm>
            <a:off x="659876" y="2121031"/>
            <a:ext cx="184731" cy="369332"/>
          </a:xfrm>
          <a:prstGeom prst="rect">
            <a:avLst/>
          </a:prstGeom>
          <a:noFill/>
        </p:spPr>
        <p:txBody>
          <a:bodyPr wrap="none" rtlCol="0">
            <a:spAutoFit/>
          </a:bodyPr>
          <a:lstStyle/>
          <a:p>
            <a:endParaRPr lang="fr-FR"/>
          </a:p>
        </p:txBody>
      </p:sp>
      <p:sp>
        <p:nvSpPr>
          <p:cNvPr id="8" name="Espace réservé du numéro de diapositive 7">
            <a:extLst>
              <a:ext uri="{FF2B5EF4-FFF2-40B4-BE49-F238E27FC236}">
                <a16:creationId xmlns:a16="http://schemas.microsoft.com/office/drawing/2014/main" id="{C7F0AB7C-17F1-46B0-9F26-D60EA3C1E872}"/>
              </a:ext>
            </a:extLst>
          </p:cNvPr>
          <p:cNvSpPr>
            <a:spLocks noGrp="1"/>
          </p:cNvSpPr>
          <p:nvPr>
            <p:ph type="sldNum" sz="quarter" idx="12"/>
          </p:nvPr>
        </p:nvSpPr>
        <p:spPr/>
        <p:txBody>
          <a:bodyPr/>
          <a:lstStyle/>
          <a:p>
            <a:fld id="{C309CD6B-19A4-44FC-9307-E147573B8CC9}" type="slidenum">
              <a:rPr lang="en-US" smtClean="0"/>
              <a:t>3</a:t>
            </a:fld>
            <a:endParaRPr lang="en-US"/>
          </a:p>
        </p:txBody>
      </p:sp>
    </p:spTree>
    <p:extLst>
      <p:ext uri="{BB962C8B-B14F-4D97-AF65-F5344CB8AC3E}">
        <p14:creationId xmlns:p14="http://schemas.microsoft.com/office/powerpoint/2010/main" val="14471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anim calcmode="lin" valueType="num">
                                      <p:cBhvr>
                                        <p:cTn id="8" dur="1000" fill="hold"/>
                                        <p:tgtEl>
                                          <p:spTgt spid="49"/>
                                        </p:tgtEl>
                                        <p:attrNameLst>
                                          <p:attrName>ppt_x</p:attrName>
                                        </p:attrNameLst>
                                      </p:cBhvr>
                                      <p:tavLst>
                                        <p:tav tm="0">
                                          <p:val>
                                            <p:strVal val="#ppt_x"/>
                                          </p:val>
                                        </p:tav>
                                        <p:tav tm="100000">
                                          <p:val>
                                            <p:strVal val="#ppt_x"/>
                                          </p:val>
                                        </p:tav>
                                      </p:tavLst>
                                    </p:anim>
                                    <p:anim calcmode="lin" valueType="num">
                                      <p:cBhvr>
                                        <p:cTn id="9"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nodeType="clickEffect">
                                  <p:stCondLst>
                                    <p:cond delay="0"/>
                                  </p:stCondLst>
                                  <p:childTnLst>
                                    <p:animMotion origin="layout" path="M 1.66667E-6 -1.85185E-6 L 0.26979 0.0794 " pathEditMode="relative" rAng="0" ptsTypes="AA">
                                      <p:cBhvr>
                                        <p:cTn id="13" dur="1000" fill="hold"/>
                                        <p:tgtEl>
                                          <p:spTgt spid="47"/>
                                        </p:tgtEl>
                                        <p:attrNameLst>
                                          <p:attrName>ppt_x</p:attrName>
                                          <p:attrName>ppt_y</p:attrName>
                                        </p:attrNameLst>
                                      </p:cBhvr>
                                      <p:rCtr x="13490" y="3958"/>
                                    </p:animMotion>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par>
                          <p:cTn id="22" fill="hold">
                            <p:stCondLst>
                              <p:cond delay="0"/>
                            </p:stCondLst>
                            <p:childTnLst>
                              <p:par>
                                <p:cTn id="23" presetID="42" presetClass="path" presetSubtype="0" accel="50000" decel="50000" fill="hold" nodeType="afterEffect">
                                  <p:stCondLst>
                                    <p:cond delay="0"/>
                                  </p:stCondLst>
                                  <p:childTnLst>
                                    <p:animMotion origin="layout" path="M -0.00169 2.59259E-6 L -0.04427 0.11412 " pathEditMode="relative" rAng="0" ptsTypes="AA">
                                      <p:cBhvr>
                                        <p:cTn id="24" dur="1000" fill="hold"/>
                                        <p:tgtEl>
                                          <p:spTgt spid="42"/>
                                        </p:tgtEl>
                                        <p:attrNameLst>
                                          <p:attrName>ppt_x</p:attrName>
                                          <p:attrName>ppt_y</p:attrName>
                                        </p:attrNameLst>
                                      </p:cBhvr>
                                      <p:rCtr x="-2135" y="5694"/>
                                    </p:animMotion>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par>
                          <p:cTn id="33" fill="hold">
                            <p:stCondLst>
                              <p:cond delay="0"/>
                            </p:stCondLst>
                            <p:childTnLst>
                              <p:par>
                                <p:cTn id="34" presetID="42" presetClass="path" presetSubtype="0" accel="50000" decel="50000" fill="hold" nodeType="afterEffect">
                                  <p:stCondLst>
                                    <p:cond delay="0"/>
                                  </p:stCondLst>
                                  <p:childTnLst>
                                    <p:animMotion origin="layout" path="M -0.0017 3.33333E-6 L -0.04428 0.11412 " pathEditMode="relative" rAng="0" ptsTypes="AA">
                                      <p:cBhvr>
                                        <p:cTn id="35" dur="1000" fill="hold"/>
                                        <p:tgtEl>
                                          <p:spTgt spid="55"/>
                                        </p:tgtEl>
                                        <p:attrNameLst>
                                          <p:attrName>ppt_x</p:attrName>
                                          <p:attrName>ppt_y</p:attrName>
                                        </p:attrNameLst>
                                      </p:cBhvr>
                                      <p:rCtr x="-2135" y="5694"/>
                                    </p:animMotion>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581121" y="1147864"/>
            <a:ext cx="4982473"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Interface de réception d’appel</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pic>
        <p:nvPicPr>
          <p:cNvPr id="27" name="Image 6">
            <a:extLst>
              <a:ext uri="{FF2B5EF4-FFF2-40B4-BE49-F238E27FC236}">
                <a16:creationId xmlns:a16="http://schemas.microsoft.com/office/drawing/2014/main" id="{7264E157-2B60-FA49-8E04-9AC3C446F1B9}"/>
              </a:ext>
            </a:extLst>
          </p:cNvPr>
          <p:cNvPicPr/>
          <p:nvPr/>
        </p:nvPicPr>
        <p:blipFill rotWithShape="1">
          <a:blip r:embed="rId3">
            <a:extLst>
              <a:ext uri="{28A0092B-C50C-407E-A947-70E740481C1C}">
                <a14:useLocalDpi xmlns:a14="http://schemas.microsoft.com/office/drawing/2010/main" val="0"/>
              </a:ext>
            </a:extLst>
          </a:blip>
          <a:srcRect t="9287"/>
          <a:stretch/>
        </p:blipFill>
        <p:spPr bwMode="auto">
          <a:xfrm>
            <a:off x="1881358" y="2079722"/>
            <a:ext cx="8382000" cy="3880168"/>
          </a:xfrm>
          <a:prstGeom prst="rect">
            <a:avLst/>
          </a:prstGeom>
          <a:noFill/>
          <a:ln>
            <a:noFill/>
          </a:ln>
          <a:extLst>
            <a:ext uri="{53640926-AAD7-44D8-BBD7-CCE9431645EC}">
              <a14:shadowObscured xmlns:a14="http://schemas.microsoft.com/office/drawing/2010/main"/>
            </a:ext>
          </a:extLst>
        </p:spPr>
      </p:pic>
      <p:sp>
        <p:nvSpPr>
          <p:cNvPr id="28" name="Arrow: Chevron 4">
            <a:extLst>
              <a:ext uri="{FF2B5EF4-FFF2-40B4-BE49-F238E27FC236}">
                <a16:creationId xmlns:a16="http://schemas.microsoft.com/office/drawing/2014/main" id="{94914090-662A-E549-AC8C-C78F7203E4A0}"/>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29" name="TextBox 28">
            <a:extLst>
              <a:ext uri="{FF2B5EF4-FFF2-40B4-BE49-F238E27FC236}">
                <a16:creationId xmlns:a16="http://schemas.microsoft.com/office/drawing/2014/main" id="{DABC5514-3CCF-4AF5-AB5F-B404FC24BB8E}"/>
              </a:ext>
            </a:extLst>
          </p:cNvPr>
          <p:cNvSpPr txBox="1"/>
          <p:nvPr/>
        </p:nvSpPr>
        <p:spPr>
          <a:xfrm>
            <a:off x="10077212" y="1147865"/>
            <a:ext cx="1871327" cy="369332"/>
          </a:xfrm>
          <a:prstGeom prst="rect">
            <a:avLst/>
          </a:prstGeom>
          <a:solidFill>
            <a:schemeClr val="bg1">
              <a:lumMod val="75000"/>
            </a:schemeClr>
          </a:solidFill>
        </p:spPr>
        <p:txBody>
          <a:bodyPr wrap="square" rtlCol="0">
            <a:spAutoFit/>
          </a:bodyPr>
          <a:lstStyle/>
          <a:p>
            <a:pPr algn="ctr"/>
            <a:r>
              <a:rPr lang="fr-FR" b="1" dirty="0"/>
              <a:t>Maquette ODOO</a:t>
            </a:r>
            <a:endParaRPr lang="en-US" b="1" dirty="0"/>
          </a:p>
        </p:txBody>
      </p:sp>
      <p:pic>
        <p:nvPicPr>
          <p:cNvPr id="31" name="Image 7">
            <a:extLst>
              <a:ext uri="{FF2B5EF4-FFF2-40B4-BE49-F238E27FC236}">
                <a16:creationId xmlns:a16="http://schemas.microsoft.com/office/drawing/2014/main" id="{B420A52C-D83B-254C-909A-DEDD613DF2EE}"/>
              </a:ext>
            </a:extLst>
          </p:cNvPr>
          <p:cNvPicPr/>
          <p:nvPr/>
        </p:nvPicPr>
        <p:blipFill rotWithShape="1">
          <a:blip r:embed="rId4">
            <a:extLst>
              <a:ext uri="{28A0092B-C50C-407E-A947-70E740481C1C}">
                <a14:useLocalDpi xmlns:a14="http://schemas.microsoft.com/office/drawing/2010/main" val="0"/>
              </a:ext>
            </a:extLst>
          </a:blip>
          <a:srcRect t="8474"/>
          <a:stretch/>
        </p:blipFill>
        <p:spPr bwMode="auto">
          <a:xfrm>
            <a:off x="2008125" y="2178033"/>
            <a:ext cx="8178800" cy="3576775"/>
          </a:xfrm>
          <a:prstGeom prst="rect">
            <a:avLst/>
          </a:prstGeom>
          <a:noFill/>
          <a:ln>
            <a:noFill/>
          </a:ln>
          <a:extLst>
            <a:ext uri="{53640926-AAD7-44D8-BBD7-CCE9431645EC}">
              <a14:shadowObscured xmlns:a14="http://schemas.microsoft.com/office/drawing/2010/main"/>
            </a:ext>
          </a:extLst>
        </p:spPr>
      </p:pic>
      <p:pic>
        <p:nvPicPr>
          <p:cNvPr id="32" name="Image 8">
            <a:extLst>
              <a:ext uri="{FF2B5EF4-FFF2-40B4-BE49-F238E27FC236}">
                <a16:creationId xmlns:a16="http://schemas.microsoft.com/office/drawing/2014/main" id="{E75DB4A7-6A9B-FF46-80E5-9645877DC46A}"/>
              </a:ext>
            </a:extLst>
          </p:cNvPr>
          <p:cNvPicPr/>
          <p:nvPr/>
        </p:nvPicPr>
        <p:blipFill rotWithShape="1">
          <a:blip r:embed="rId5">
            <a:extLst>
              <a:ext uri="{28A0092B-C50C-407E-A947-70E740481C1C}">
                <a14:useLocalDpi xmlns:a14="http://schemas.microsoft.com/office/drawing/2010/main" val="0"/>
              </a:ext>
            </a:extLst>
          </a:blip>
          <a:srcRect t="9481"/>
          <a:stretch/>
        </p:blipFill>
        <p:spPr bwMode="auto">
          <a:xfrm>
            <a:off x="1584453" y="2080474"/>
            <a:ext cx="9026144" cy="3866833"/>
          </a:xfrm>
          <a:prstGeom prst="rect">
            <a:avLst/>
          </a:prstGeom>
          <a:noFill/>
          <a:ln>
            <a:noFill/>
          </a:ln>
          <a:extLst>
            <a:ext uri="{53640926-AAD7-44D8-BBD7-CCE9431645EC}">
              <a14:shadowObscured xmlns:a14="http://schemas.microsoft.com/office/drawing/2010/main"/>
            </a:ext>
          </a:extLst>
        </p:spPr>
      </p:pic>
      <p:sp>
        <p:nvSpPr>
          <p:cNvPr id="5" name="Espace réservé du numéro de diapositive 4">
            <a:extLst>
              <a:ext uri="{FF2B5EF4-FFF2-40B4-BE49-F238E27FC236}">
                <a16:creationId xmlns:a16="http://schemas.microsoft.com/office/drawing/2014/main" id="{956A84C7-EBA0-4073-83D6-C0AFD2EF577D}"/>
              </a:ext>
            </a:extLst>
          </p:cNvPr>
          <p:cNvSpPr>
            <a:spLocks noGrp="1"/>
          </p:cNvSpPr>
          <p:nvPr>
            <p:ph type="sldNum" sz="quarter" idx="12"/>
          </p:nvPr>
        </p:nvSpPr>
        <p:spPr/>
        <p:txBody>
          <a:bodyPr/>
          <a:lstStyle/>
          <a:p>
            <a:fld id="{C309CD6B-19A4-44FC-9307-E147573B8CC9}" type="slidenum">
              <a:rPr lang="en-US" smtClean="0"/>
              <a:t>30</a:t>
            </a:fld>
            <a:endParaRPr lang="en-US"/>
          </a:p>
        </p:txBody>
      </p:sp>
    </p:spTree>
    <p:extLst>
      <p:ext uri="{BB962C8B-B14F-4D97-AF65-F5344CB8AC3E}">
        <p14:creationId xmlns:p14="http://schemas.microsoft.com/office/powerpoint/2010/main" val="44592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ppt_x"/>
                                          </p:val>
                                        </p:tav>
                                        <p:tav tm="100000">
                                          <p:val>
                                            <p:strVal val="#ppt_x"/>
                                          </p:val>
                                        </p:tav>
                                      </p:tavLst>
                                    </p:anim>
                                    <p:anim calcmode="lin" valueType="num">
                                      <p:cBhvr additive="base">
                                        <p:cTn id="13"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nodeType="clickEffect">
                                  <p:stCondLst>
                                    <p:cond delay="0"/>
                                  </p:stCondLst>
                                  <p:childTnLst>
                                    <p:anim calcmode="lin" valueType="num">
                                      <p:cBhvr additive="base">
                                        <p:cTn id="17" dur="500"/>
                                        <p:tgtEl>
                                          <p:spTgt spid="27"/>
                                        </p:tgtEl>
                                        <p:attrNameLst>
                                          <p:attrName>ppt_y</p:attrName>
                                        </p:attrNameLst>
                                      </p:cBhvr>
                                      <p:tavLst>
                                        <p:tav tm="0">
                                          <p:val>
                                            <p:strVal val="#ppt_y"/>
                                          </p:val>
                                        </p:tav>
                                        <p:tav tm="100000">
                                          <p:val>
                                            <p:strVal val="#ppt_y+#ppt_h*1.125000"/>
                                          </p:val>
                                        </p:tav>
                                      </p:tavLst>
                                    </p:anim>
                                    <p:animEffect transition="out" filter="wipe(down)">
                                      <p:cBhvr>
                                        <p:cTn id="18" dur="500"/>
                                        <p:tgtEl>
                                          <p:spTgt spid="27"/>
                                        </p:tgtEl>
                                      </p:cBhvr>
                                    </p:animEffect>
                                    <p:set>
                                      <p:cBhvr>
                                        <p:cTn id="19" dur="1" fill="hold">
                                          <p:stCondLst>
                                            <p:cond delay="499"/>
                                          </p:stCondLst>
                                        </p:cTn>
                                        <p:tgtEl>
                                          <p:spTgt spid="2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xit" presetSubtype="4" fill="hold" nodeType="clickEffect">
                                  <p:stCondLst>
                                    <p:cond delay="0"/>
                                  </p:stCondLst>
                                  <p:childTnLst>
                                    <p:anim calcmode="lin" valueType="num">
                                      <p:cBhvr additive="base">
                                        <p:cTn id="29" dur="500"/>
                                        <p:tgtEl>
                                          <p:spTgt spid="31"/>
                                        </p:tgtEl>
                                        <p:attrNameLst>
                                          <p:attrName>ppt_y</p:attrName>
                                        </p:attrNameLst>
                                      </p:cBhvr>
                                      <p:tavLst>
                                        <p:tav tm="0">
                                          <p:val>
                                            <p:strVal val="#ppt_y"/>
                                          </p:val>
                                        </p:tav>
                                        <p:tav tm="100000">
                                          <p:val>
                                            <p:strVal val="#ppt_y+#ppt_h*1.125000"/>
                                          </p:val>
                                        </p:tav>
                                      </p:tavLst>
                                    </p:anim>
                                    <p:animEffect transition="out" filter="wipe(down)">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fill="hold"/>
                                        <p:tgtEl>
                                          <p:spTgt spid="32"/>
                                        </p:tgtEl>
                                        <p:attrNameLst>
                                          <p:attrName>ppt_x</p:attrName>
                                        </p:attrNameLst>
                                      </p:cBhvr>
                                      <p:tavLst>
                                        <p:tav tm="0">
                                          <p:val>
                                            <p:strVal val="#ppt_x"/>
                                          </p:val>
                                        </p:tav>
                                        <p:tav tm="100000">
                                          <p:val>
                                            <p:strVal val="#ppt_x"/>
                                          </p:val>
                                        </p:tav>
                                      </p:tavLst>
                                    </p:anim>
                                    <p:anim calcmode="lin" valueType="num">
                                      <p:cBhvr additive="base">
                                        <p:cTn id="3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xit" presetSubtype="4" fill="hold" nodeType="clickEffect">
                                  <p:stCondLst>
                                    <p:cond delay="0"/>
                                  </p:stCondLst>
                                  <p:childTnLst>
                                    <p:anim calcmode="lin" valueType="num">
                                      <p:cBhvr additive="base">
                                        <p:cTn id="41" dur="500"/>
                                        <p:tgtEl>
                                          <p:spTgt spid="32"/>
                                        </p:tgtEl>
                                        <p:attrNameLst>
                                          <p:attrName>ppt_y</p:attrName>
                                        </p:attrNameLst>
                                      </p:cBhvr>
                                      <p:tavLst>
                                        <p:tav tm="0">
                                          <p:val>
                                            <p:strVal val="#ppt_y"/>
                                          </p:val>
                                        </p:tav>
                                        <p:tav tm="100000">
                                          <p:val>
                                            <p:strVal val="#ppt_y+#ppt_h*1.125000"/>
                                          </p:val>
                                        </p:tav>
                                      </p:tavLst>
                                    </p:anim>
                                    <p:animEffect transition="out" filter="wipe(down)">
                                      <p:cBhvr>
                                        <p:cTn id="42" dur="500"/>
                                        <p:tgtEl>
                                          <p:spTgt spid="32"/>
                                        </p:tgtEl>
                                      </p:cBhvr>
                                    </p:animEffect>
                                    <p:set>
                                      <p:cBhvr>
                                        <p:cTn id="43"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sp>
        <p:nvSpPr>
          <p:cNvPr id="28" name="Round Same Side Corner Rectangle 27">
            <a:extLst>
              <a:ext uri="{FF2B5EF4-FFF2-40B4-BE49-F238E27FC236}">
                <a16:creationId xmlns:a16="http://schemas.microsoft.com/office/drawing/2014/main" id="{AEBFD3DD-25F0-ED4C-B841-AB9BF8CBB7D8}"/>
              </a:ext>
            </a:extLst>
          </p:cNvPr>
          <p:cNvSpPr/>
          <p:nvPr/>
        </p:nvSpPr>
        <p:spPr>
          <a:xfrm>
            <a:off x="3159478" y="1147865"/>
            <a:ext cx="5842279"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Interface du responsable technique</a:t>
            </a:r>
          </a:p>
        </p:txBody>
      </p:sp>
      <p:pic>
        <p:nvPicPr>
          <p:cNvPr id="29" name="Image 11">
            <a:extLst>
              <a:ext uri="{FF2B5EF4-FFF2-40B4-BE49-F238E27FC236}">
                <a16:creationId xmlns:a16="http://schemas.microsoft.com/office/drawing/2014/main" id="{77D3ED5B-C146-094D-A0C1-D6D4D4928B40}"/>
              </a:ext>
            </a:extLst>
          </p:cNvPr>
          <p:cNvPicPr/>
          <p:nvPr/>
        </p:nvPicPr>
        <p:blipFill rotWithShape="1">
          <a:blip r:embed="rId2">
            <a:extLst>
              <a:ext uri="{28A0092B-C50C-407E-A947-70E740481C1C}">
                <a14:useLocalDpi xmlns:a14="http://schemas.microsoft.com/office/drawing/2010/main" val="0"/>
              </a:ext>
            </a:extLst>
          </a:blip>
          <a:srcRect t="10046"/>
          <a:stretch/>
        </p:blipFill>
        <p:spPr bwMode="auto">
          <a:xfrm>
            <a:off x="1495578" y="2132227"/>
            <a:ext cx="9203894" cy="3763328"/>
          </a:xfrm>
          <a:prstGeom prst="rect">
            <a:avLst/>
          </a:prstGeom>
          <a:noFill/>
          <a:ln>
            <a:noFill/>
          </a:ln>
          <a:extLst>
            <a:ext uri="{53640926-AAD7-44D8-BBD7-CCE9431645EC}">
              <a14:shadowObscured xmlns:a14="http://schemas.microsoft.com/office/drawing/2010/main"/>
            </a:ext>
          </a:extLst>
        </p:spPr>
      </p:pic>
      <p:sp>
        <p:nvSpPr>
          <p:cNvPr id="27" name="Arrow: Chevron 4">
            <a:extLst>
              <a:ext uri="{FF2B5EF4-FFF2-40B4-BE49-F238E27FC236}">
                <a16:creationId xmlns:a16="http://schemas.microsoft.com/office/drawing/2014/main" id="{A8E78460-275C-534A-B2CA-E9B0D77435F6}"/>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30" name="TextBox 29">
            <a:extLst>
              <a:ext uri="{FF2B5EF4-FFF2-40B4-BE49-F238E27FC236}">
                <a16:creationId xmlns:a16="http://schemas.microsoft.com/office/drawing/2014/main" id="{7D9E3C77-1D07-4D35-B5F4-EB8BB051B29C}"/>
              </a:ext>
            </a:extLst>
          </p:cNvPr>
          <p:cNvSpPr txBox="1"/>
          <p:nvPr/>
        </p:nvSpPr>
        <p:spPr>
          <a:xfrm>
            <a:off x="10077212" y="1147865"/>
            <a:ext cx="1871327" cy="369332"/>
          </a:xfrm>
          <a:prstGeom prst="rect">
            <a:avLst/>
          </a:prstGeom>
          <a:solidFill>
            <a:schemeClr val="bg1">
              <a:lumMod val="75000"/>
            </a:schemeClr>
          </a:solidFill>
        </p:spPr>
        <p:txBody>
          <a:bodyPr wrap="square" rtlCol="0">
            <a:spAutoFit/>
          </a:bodyPr>
          <a:lstStyle/>
          <a:p>
            <a:pPr algn="ctr"/>
            <a:r>
              <a:rPr lang="fr-FR" b="1" dirty="0"/>
              <a:t>Maquette ODOO</a:t>
            </a:r>
            <a:endParaRPr lang="en-US" b="1" dirty="0"/>
          </a:p>
        </p:txBody>
      </p:sp>
      <p:pic>
        <p:nvPicPr>
          <p:cNvPr id="31" name="Image 12">
            <a:extLst>
              <a:ext uri="{FF2B5EF4-FFF2-40B4-BE49-F238E27FC236}">
                <a16:creationId xmlns:a16="http://schemas.microsoft.com/office/drawing/2014/main" id="{8AD9509D-1DB1-D441-A9F6-DF20B26CDB5D}"/>
              </a:ext>
            </a:extLst>
          </p:cNvPr>
          <p:cNvPicPr/>
          <p:nvPr/>
        </p:nvPicPr>
        <p:blipFill rotWithShape="1">
          <a:blip r:embed="rId3">
            <a:extLst>
              <a:ext uri="{28A0092B-C50C-407E-A947-70E740481C1C}">
                <a14:useLocalDpi xmlns:a14="http://schemas.microsoft.com/office/drawing/2010/main" val="0"/>
              </a:ext>
            </a:extLst>
          </a:blip>
          <a:srcRect t="9879"/>
          <a:stretch/>
        </p:blipFill>
        <p:spPr bwMode="auto">
          <a:xfrm>
            <a:off x="1227075" y="2059034"/>
            <a:ext cx="9740900" cy="3909713"/>
          </a:xfrm>
          <a:prstGeom prst="rect">
            <a:avLst/>
          </a:prstGeom>
          <a:noFill/>
          <a:ln>
            <a:noFill/>
          </a:ln>
          <a:extLst>
            <a:ext uri="{53640926-AAD7-44D8-BBD7-CCE9431645EC}">
              <a14:shadowObscured xmlns:a14="http://schemas.microsoft.com/office/drawing/2010/main"/>
            </a:ext>
          </a:extLst>
        </p:spPr>
      </p:pic>
      <p:pic>
        <p:nvPicPr>
          <p:cNvPr id="32" name="Image 22">
            <a:extLst>
              <a:ext uri="{FF2B5EF4-FFF2-40B4-BE49-F238E27FC236}">
                <a16:creationId xmlns:a16="http://schemas.microsoft.com/office/drawing/2014/main" id="{16A52868-48DA-4846-952B-EA787181CCF6}"/>
              </a:ext>
            </a:extLst>
          </p:cNvPr>
          <p:cNvPicPr/>
          <p:nvPr/>
        </p:nvPicPr>
        <p:blipFill rotWithShape="1">
          <a:blip r:embed="rId4">
            <a:extLst>
              <a:ext uri="{28A0092B-C50C-407E-A947-70E740481C1C}">
                <a14:useLocalDpi xmlns:a14="http://schemas.microsoft.com/office/drawing/2010/main" val="0"/>
              </a:ext>
            </a:extLst>
          </a:blip>
          <a:srcRect t="9031"/>
          <a:stretch/>
        </p:blipFill>
        <p:spPr bwMode="auto">
          <a:xfrm>
            <a:off x="1709907" y="2007615"/>
            <a:ext cx="8724901" cy="4000183"/>
          </a:xfrm>
          <a:prstGeom prst="rect">
            <a:avLst/>
          </a:prstGeom>
          <a:noFill/>
          <a:ln>
            <a:noFill/>
          </a:ln>
          <a:extLst>
            <a:ext uri="{53640926-AAD7-44D8-BBD7-CCE9431645EC}">
              <a14:shadowObscured xmlns:a14="http://schemas.microsoft.com/office/drawing/2010/main"/>
            </a:ext>
          </a:extLst>
        </p:spPr>
      </p:pic>
      <p:pic>
        <p:nvPicPr>
          <p:cNvPr id="33" name="Image 24">
            <a:extLst>
              <a:ext uri="{FF2B5EF4-FFF2-40B4-BE49-F238E27FC236}">
                <a16:creationId xmlns:a16="http://schemas.microsoft.com/office/drawing/2014/main" id="{6E325294-9FCF-3E48-898D-AF0F97554C9F}"/>
              </a:ext>
            </a:extLst>
          </p:cNvPr>
          <p:cNvPicPr/>
          <p:nvPr/>
        </p:nvPicPr>
        <p:blipFill rotWithShape="1">
          <a:blip r:embed="rId5">
            <a:extLst>
              <a:ext uri="{28A0092B-C50C-407E-A947-70E740481C1C}">
                <a14:useLocalDpi xmlns:a14="http://schemas.microsoft.com/office/drawing/2010/main" val="0"/>
              </a:ext>
            </a:extLst>
          </a:blip>
          <a:srcRect t="8455"/>
          <a:stretch/>
        </p:blipFill>
        <p:spPr bwMode="auto">
          <a:xfrm>
            <a:off x="1642913" y="2031811"/>
            <a:ext cx="8909223" cy="3964160"/>
          </a:xfrm>
          <a:prstGeom prst="rect">
            <a:avLst/>
          </a:prstGeom>
          <a:noFill/>
          <a:ln>
            <a:noFill/>
          </a:ln>
          <a:extLst>
            <a:ext uri="{53640926-AAD7-44D8-BBD7-CCE9431645EC}">
              <a14:shadowObscured xmlns:a14="http://schemas.microsoft.com/office/drawing/2010/main"/>
            </a:ext>
          </a:extLst>
        </p:spPr>
      </p:pic>
      <p:sp>
        <p:nvSpPr>
          <p:cNvPr id="5" name="Espace réservé du numéro de diapositive 4">
            <a:extLst>
              <a:ext uri="{FF2B5EF4-FFF2-40B4-BE49-F238E27FC236}">
                <a16:creationId xmlns:a16="http://schemas.microsoft.com/office/drawing/2014/main" id="{D084D510-99B4-4612-957B-981BBFC8DA62}"/>
              </a:ext>
            </a:extLst>
          </p:cNvPr>
          <p:cNvSpPr>
            <a:spLocks noGrp="1"/>
          </p:cNvSpPr>
          <p:nvPr>
            <p:ph type="sldNum" sz="quarter" idx="12"/>
          </p:nvPr>
        </p:nvSpPr>
        <p:spPr/>
        <p:txBody>
          <a:bodyPr/>
          <a:lstStyle/>
          <a:p>
            <a:fld id="{C309CD6B-19A4-44FC-9307-E147573B8CC9}" type="slidenum">
              <a:rPr lang="en-US" smtClean="0"/>
              <a:t>31</a:t>
            </a:fld>
            <a:endParaRPr lang="en-US"/>
          </a:p>
        </p:txBody>
      </p:sp>
    </p:spTree>
    <p:extLst>
      <p:ext uri="{BB962C8B-B14F-4D97-AF65-F5344CB8AC3E}">
        <p14:creationId xmlns:p14="http://schemas.microsoft.com/office/powerpoint/2010/main" val="207569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heckerboard(across)">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nodeType="clickEffect">
                                  <p:stCondLst>
                                    <p:cond delay="0"/>
                                  </p:stCondLst>
                                  <p:childTnLst>
                                    <p:anim calcmode="lin" valueType="num">
                                      <p:cBhvr additive="base">
                                        <p:cTn id="17" dur="500"/>
                                        <p:tgtEl>
                                          <p:spTgt spid="29"/>
                                        </p:tgtEl>
                                        <p:attrNameLst>
                                          <p:attrName>ppt_y</p:attrName>
                                        </p:attrNameLst>
                                      </p:cBhvr>
                                      <p:tavLst>
                                        <p:tav tm="0">
                                          <p:val>
                                            <p:strVal val="#ppt_y"/>
                                          </p:val>
                                        </p:tav>
                                        <p:tav tm="100000">
                                          <p:val>
                                            <p:strVal val="#ppt_y+#ppt_h*1.125000"/>
                                          </p:val>
                                        </p:tav>
                                      </p:tavLst>
                                    </p:anim>
                                    <p:animEffect transition="out" filter="wipe(down)">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xit" presetSubtype="4" fill="hold" nodeType="clickEffect">
                                  <p:stCondLst>
                                    <p:cond delay="0"/>
                                  </p:stCondLst>
                                  <p:childTnLst>
                                    <p:anim calcmode="lin" valueType="num">
                                      <p:cBhvr additive="base">
                                        <p:cTn id="29" dur="500"/>
                                        <p:tgtEl>
                                          <p:spTgt spid="31"/>
                                        </p:tgtEl>
                                        <p:attrNameLst>
                                          <p:attrName>ppt_y</p:attrName>
                                        </p:attrNameLst>
                                      </p:cBhvr>
                                      <p:tavLst>
                                        <p:tav tm="0">
                                          <p:val>
                                            <p:strVal val="#ppt_y"/>
                                          </p:val>
                                        </p:tav>
                                        <p:tav tm="100000">
                                          <p:val>
                                            <p:strVal val="#ppt_y+#ppt_h*1.125000"/>
                                          </p:val>
                                        </p:tav>
                                      </p:tavLst>
                                    </p:anim>
                                    <p:animEffect transition="out" filter="wipe(down)">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2"/>
                                        </p:tgtEl>
                                        <p:attrNameLst>
                                          <p:attrName>style.visibility</p:attrName>
                                        </p:attrNameLst>
                                      </p:cBhvr>
                                      <p:to>
                                        <p:strVal val="visible"/>
                                      </p:to>
                                    </p:set>
                                    <p:anim calcmode="lin" valueType="num">
                                      <p:cBhvr additive="base">
                                        <p:cTn id="36" dur="500" fill="hold"/>
                                        <p:tgtEl>
                                          <p:spTgt spid="32"/>
                                        </p:tgtEl>
                                        <p:attrNameLst>
                                          <p:attrName>ppt_x</p:attrName>
                                        </p:attrNameLst>
                                      </p:cBhvr>
                                      <p:tavLst>
                                        <p:tav tm="0">
                                          <p:val>
                                            <p:strVal val="#ppt_x"/>
                                          </p:val>
                                        </p:tav>
                                        <p:tav tm="100000">
                                          <p:val>
                                            <p:strVal val="#ppt_x"/>
                                          </p:val>
                                        </p:tav>
                                      </p:tavLst>
                                    </p:anim>
                                    <p:anim calcmode="lin" valueType="num">
                                      <p:cBhvr additive="base">
                                        <p:cTn id="3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xit" presetSubtype="4" fill="hold" nodeType="clickEffect">
                                  <p:stCondLst>
                                    <p:cond delay="0"/>
                                  </p:stCondLst>
                                  <p:childTnLst>
                                    <p:anim calcmode="lin" valueType="num">
                                      <p:cBhvr additive="base">
                                        <p:cTn id="41" dur="500"/>
                                        <p:tgtEl>
                                          <p:spTgt spid="32"/>
                                        </p:tgtEl>
                                        <p:attrNameLst>
                                          <p:attrName>ppt_y</p:attrName>
                                        </p:attrNameLst>
                                      </p:cBhvr>
                                      <p:tavLst>
                                        <p:tav tm="0">
                                          <p:val>
                                            <p:strVal val="#ppt_y"/>
                                          </p:val>
                                        </p:tav>
                                        <p:tav tm="100000">
                                          <p:val>
                                            <p:strVal val="#ppt_y+#ppt_h*1.125000"/>
                                          </p:val>
                                        </p:tav>
                                      </p:tavLst>
                                    </p:anim>
                                    <p:animEffect transition="out" filter="wipe(down)">
                                      <p:cBhvr>
                                        <p:cTn id="42" dur="500"/>
                                        <p:tgtEl>
                                          <p:spTgt spid="32"/>
                                        </p:tgtEl>
                                      </p:cBhvr>
                                    </p:animEffect>
                                    <p:set>
                                      <p:cBhvr>
                                        <p:cTn id="43" dur="1" fill="hold">
                                          <p:stCondLst>
                                            <p:cond delay="499"/>
                                          </p:stCondLst>
                                        </p:cTn>
                                        <p:tgtEl>
                                          <p:spTgt spid="3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2" presetClass="exit" presetSubtype="4" fill="hold" nodeType="clickEffect">
                                  <p:stCondLst>
                                    <p:cond delay="0"/>
                                  </p:stCondLst>
                                  <p:childTnLst>
                                    <p:anim calcmode="lin" valueType="num">
                                      <p:cBhvr additive="base">
                                        <p:cTn id="53" dur="500"/>
                                        <p:tgtEl>
                                          <p:spTgt spid="33"/>
                                        </p:tgtEl>
                                        <p:attrNameLst>
                                          <p:attrName>ppt_y</p:attrName>
                                        </p:attrNameLst>
                                      </p:cBhvr>
                                      <p:tavLst>
                                        <p:tav tm="0">
                                          <p:val>
                                            <p:strVal val="#ppt_y"/>
                                          </p:val>
                                        </p:tav>
                                        <p:tav tm="100000">
                                          <p:val>
                                            <p:strVal val="#ppt_y+#ppt_h*1.125000"/>
                                          </p:val>
                                        </p:tav>
                                      </p:tavLst>
                                    </p:anim>
                                    <p:animEffect transition="out" filter="wipe(down)">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4128557" y="1147864"/>
            <a:ext cx="3904122"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Interface du technicien</a:t>
            </a:r>
          </a:p>
        </p:txBody>
      </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pic>
        <p:nvPicPr>
          <p:cNvPr id="28" name="Image 25">
            <a:extLst>
              <a:ext uri="{FF2B5EF4-FFF2-40B4-BE49-F238E27FC236}">
                <a16:creationId xmlns:a16="http://schemas.microsoft.com/office/drawing/2014/main" id="{BCEF4AE5-F208-CE4D-A4CC-61B61BF0F9E8}"/>
              </a:ext>
            </a:extLst>
          </p:cNvPr>
          <p:cNvPicPr/>
          <p:nvPr/>
        </p:nvPicPr>
        <p:blipFill rotWithShape="1">
          <a:blip r:embed="rId2">
            <a:extLst>
              <a:ext uri="{28A0092B-C50C-407E-A947-70E740481C1C}">
                <a14:useLocalDpi xmlns:a14="http://schemas.microsoft.com/office/drawing/2010/main" val="0"/>
              </a:ext>
            </a:extLst>
          </a:blip>
          <a:srcRect t="9144"/>
          <a:stretch/>
        </p:blipFill>
        <p:spPr bwMode="auto">
          <a:xfrm>
            <a:off x="1606956" y="1980408"/>
            <a:ext cx="8947323" cy="3972025"/>
          </a:xfrm>
          <a:prstGeom prst="rect">
            <a:avLst/>
          </a:prstGeom>
          <a:noFill/>
          <a:ln>
            <a:noFill/>
          </a:ln>
          <a:extLst>
            <a:ext uri="{53640926-AAD7-44D8-BBD7-CCE9431645EC}">
              <a14:shadowObscured xmlns:a14="http://schemas.microsoft.com/office/drawing/2010/main"/>
            </a:ext>
          </a:extLst>
        </p:spPr>
      </p:pic>
      <p:sp>
        <p:nvSpPr>
          <p:cNvPr id="27" name="Arrow: Chevron 4">
            <a:extLst>
              <a:ext uri="{FF2B5EF4-FFF2-40B4-BE49-F238E27FC236}">
                <a16:creationId xmlns:a16="http://schemas.microsoft.com/office/drawing/2014/main" id="{BBAB5112-B3FD-7349-BB38-F9EA1D5B0F35}"/>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29" name="TextBox 28">
            <a:extLst>
              <a:ext uri="{FF2B5EF4-FFF2-40B4-BE49-F238E27FC236}">
                <a16:creationId xmlns:a16="http://schemas.microsoft.com/office/drawing/2014/main" id="{870662CE-6181-44C2-9AFF-3930C8DAF038}"/>
              </a:ext>
            </a:extLst>
          </p:cNvPr>
          <p:cNvSpPr txBox="1"/>
          <p:nvPr/>
        </p:nvSpPr>
        <p:spPr>
          <a:xfrm>
            <a:off x="10077212" y="1147865"/>
            <a:ext cx="1871327" cy="369332"/>
          </a:xfrm>
          <a:prstGeom prst="rect">
            <a:avLst/>
          </a:prstGeom>
          <a:solidFill>
            <a:schemeClr val="bg1">
              <a:lumMod val="75000"/>
            </a:schemeClr>
          </a:solidFill>
        </p:spPr>
        <p:txBody>
          <a:bodyPr wrap="square" rtlCol="0">
            <a:spAutoFit/>
          </a:bodyPr>
          <a:lstStyle/>
          <a:p>
            <a:pPr algn="ctr"/>
            <a:r>
              <a:rPr lang="fr-FR" b="1" dirty="0"/>
              <a:t>Maquette ODOO</a:t>
            </a:r>
            <a:endParaRPr lang="en-US" b="1" dirty="0"/>
          </a:p>
        </p:txBody>
      </p:sp>
      <p:pic>
        <p:nvPicPr>
          <p:cNvPr id="30" name="Image 26">
            <a:extLst>
              <a:ext uri="{FF2B5EF4-FFF2-40B4-BE49-F238E27FC236}">
                <a16:creationId xmlns:a16="http://schemas.microsoft.com/office/drawing/2014/main" id="{A222F9E3-436C-EE43-B41F-897817D1F387}"/>
              </a:ext>
            </a:extLst>
          </p:cNvPr>
          <p:cNvPicPr/>
          <p:nvPr/>
        </p:nvPicPr>
        <p:blipFill rotWithShape="1">
          <a:blip r:embed="rId3">
            <a:extLst>
              <a:ext uri="{28A0092B-C50C-407E-A947-70E740481C1C}">
                <a14:useLocalDpi xmlns:a14="http://schemas.microsoft.com/office/drawing/2010/main" val="0"/>
              </a:ext>
            </a:extLst>
          </a:blip>
          <a:srcRect t="9363"/>
          <a:stretch/>
        </p:blipFill>
        <p:spPr bwMode="auto">
          <a:xfrm>
            <a:off x="1625600" y="2019992"/>
            <a:ext cx="8940800" cy="3987799"/>
          </a:xfrm>
          <a:prstGeom prst="rect">
            <a:avLst/>
          </a:prstGeom>
          <a:noFill/>
          <a:ln>
            <a:noFill/>
          </a:ln>
          <a:extLst>
            <a:ext uri="{53640926-AAD7-44D8-BBD7-CCE9431645EC}">
              <a14:shadowObscured xmlns:a14="http://schemas.microsoft.com/office/drawing/2010/main"/>
            </a:ext>
          </a:extLst>
        </p:spPr>
      </p:pic>
      <p:pic>
        <p:nvPicPr>
          <p:cNvPr id="31" name="Image 27">
            <a:extLst>
              <a:ext uri="{FF2B5EF4-FFF2-40B4-BE49-F238E27FC236}">
                <a16:creationId xmlns:a16="http://schemas.microsoft.com/office/drawing/2014/main" id="{0FF93DFA-9B1A-B94A-B687-CA4BB610F639}"/>
              </a:ext>
            </a:extLst>
          </p:cNvPr>
          <p:cNvPicPr/>
          <p:nvPr/>
        </p:nvPicPr>
        <p:blipFill rotWithShape="1">
          <a:blip r:embed="rId4">
            <a:extLst>
              <a:ext uri="{28A0092B-C50C-407E-A947-70E740481C1C}">
                <a14:useLocalDpi xmlns:a14="http://schemas.microsoft.com/office/drawing/2010/main" val="0"/>
              </a:ext>
            </a:extLst>
          </a:blip>
          <a:srcRect t="9815"/>
          <a:stretch/>
        </p:blipFill>
        <p:spPr bwMode="auto">
          <a:xfrm>
            <a:off x="1897445" y="1955659"/>
            <a:ext cx="8400159" cy="4116463"/>
          </a:xfrm>
          <a:prstGeom prst="rect">
            <a:avLst/>
          </a:prstGeom>
          <a:noFill/>
          <a:ln>
            <a:noFill/>
          </a:ln>
          <a:extLst>
            <a:ext uri="{53640926-AAD7-44D8-BBD7-CCE9431645EC}">
              <a14:shadowObscured xmlns:a14="http://schemas.microsoft.com/office/drawing/2010/main"/>
            </a:ext>
          </a:extLst>
        </p:spPr>
      </p:pic>
      <p:pic>
        <p:nvPicPr>
          <p:cNvPr id="32" name="Image 28">
            <a:extLst>
              <a:ext uri="{FF2B5EF4-FFF2-40B4-BE49-F238E27FC236}">
                <a16:creationId xmlns:a16="http://schemas.microsoft.com/office/drawing/2014/main" id="{B0188EBE-AD44-7842-BD9B-D8BDA52B0D2C}"/>
              </a:ext>
            </a:extLst>
          </p:cNvPr>
          <p:cNvPicPr/>
          <p:nvPr/>
        </p:nvPicPr>
        <p:blipFill rotWithShape="1">
          <a:blip r:embed="rId5">
            <a:extLst>
              <a:ext uri="{28A0092B-C50C-407E-A947-70E740481C1C}">
                <a14:useLocalDpi xmlns:a14="http://schemas.microsoft.com/office/drawing/2010/main" val="0"/>
              </a:ext>
            </a:extLst>
          </a:blip>
          <a:srcRect t="10067"/>
          <a:stretch/>
        </p:blipFill>
        <p:spPr bwMode="auto">
          <a:xfrm>
            <a:off x="1671575" y="2049043"/>
            <a:ext cx="8851900" cy="3929697"/>
          </a:xfrm>
          <a:prstGeom prst="rect">
            <a:avLst/>
          </a:prstGeom>
          <a:noFill/>
          <a:ln>
            <a:noFill/>
          </a:ln>
          <a:extLst>
            <a:ext uri="{53640926-AAD7-44D8-BBD7-CCE9431645EC}">
              <a14:shadowObscured xmlns:a14="http://schemas.microsoft.com/office/drawing/2010/main"/>
            </a:ext>
          </a:extLst>
        </p:spPr>
      </p:pic>
      <p:sp>
        <p:nvSpPr>
          <p:cNvPr id="5" name="Espace réservé du numéro de diapositive 4">
            <a:extLst>
              <a:ext uri="{FF2B5EF4-FFF2-40B4-BE49-F238E27FC236}">
                <a16:creationId xmlns:a16="http://schemas.microsoft.com/office/drawing/2014/main" id="{B0E7CE32-A38A-4CF8-976A-5292DB0A512E}"/>
              </a:ext>
            </a:extLst>
          </p:cNvPr>
          <p:cNvSpPr>
            <a:spLocks noGrp="1"/>
          </p:cNvSpPr>
          <p:nvPr>
            <p:ph type="sldNum" sz="quarter" idx="12"/>
          </p:nvPr>
        </p:nvSpPr>
        <p:spPr/>
        <p:txBody>
          <a:bodyPr/>
          <a:lstStyle/>
          <a:p>
            <a:fld id="{C309CD6B-19A4-44FC-9307-E147573B8CC9}" type="slidenum">
              <a:rPr lang="en-US" smtClean="0"/>
              <a:t>32</a:t>
            </a:fld>
            <a:endParaRPr lang="en-US"/>
          </a:p>
        </p:txBody>
      </p:sp>
    </p:spTree>
    <p:extLst>
      <p:ext uri="{BB962C8B-B14F-4D97-AF65-F5344CB8AC3E}">
        <p14:creationId xmlns:p14="http://schemas.microsoft.com/office/powerpoint/2010/main" val="199992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ppt_x"/>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xit" presetSubtype="4" fill="hold" nodeType="clickEffect">
                                  <p:stCondLst>
                                    <p:cond delay="0"/>
                                  </p:stCondLst>
                                  <p:childTnLst>
                                    <p:anim calcmode="lin" valueType="num">
                                      <p:cBhvr additive="base">
                                        <p:cTn id="17" dur="500"/>
                                        <p:tgtEl>
                                          <p:spTgt spid="28"/>
                                        </p:tgtEl>
                                        <p:attrNameLst>
                                          <p:attrName>ppt_y</p:attrName>
                                        </p:attrNameLst>
                                      </p:cBhvr>
                                      <p:tavLst>
                                        <p:tav tm="0">
                                          <p:val>
                                            <p:strVal val="#ppt_y"/>
                                          </p:val>
                                        </p:tav>
                                        <p:tav tm="100000">
                                          <p:val>
                                            <p:strVal val="#ppt_y+#ppt_h*1.125000"/>
                                          </p:val>
                                        </p:tav>
                                      </p:tavLst>
                                    </p:anim>
                                    <p:animEffect transition="out" filter="wipe(down)">
                                      <p:cBhvr>
                                        <p:cTn id="18" dur="500"/>
                                        <p:tgtEl>
                                          <p:spTgt spid="28"/>
                                        </p:tgtEl>
                                      </p:cBhvr>
                                    </p:animEffect>
                                    <p:set>
                                      <p:cBhvr>
                                        <p:cTn id="19" dur="1" fill="hold">
                                          <p:stCondLst>
                                            <p:cond delay="499"/>
                                          </p:stCondLst>
                                        </p:cTn>
                                        <p:tgtEl>
                                          <p:spTgt spid="2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ppt_x"/>
                                          </p:val>
                                        </p:tav>
                                        <p:tav tm="100000">
                                          <p:val>
                                            <p:strVal val="#ppt_x"/>
                                          </p:val>
                                        </p:tav>
                                      </p:tavLst>
                                    </p:anim>
                                    <p:anim calcmode="lin" valueType="num">
                                      <p:cBhvr additive="base">
                                        <p:cTn id="2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xit" presetSubtype="4" fill="hold" nodeType="clickEffect">
                                  <p:stCondLst>
                                    <p:cond delay="0"/>
                                  </p:stCondLst>
                                  <p:childTnLst>
                                    <p:anim calcmode="lin" valueType="num">
                                      <p:cBhvr additive="base">
                                        <p:cTn id="29" dur="500"/>
                                        <p:tgtEl>
                                          <p:spTgt spid="30"/>
                                        </p:tgtEl>
                                        <p:attrNameLst>
                                          <p:attrName>ppt_y</p:attrName>
                                        </p:attrNameLst>
                                      </p:cBhvr>
                                      <p:tavLst>
                                        <p:tav tm="0">
                                          <p:val>
                                            <p:strVal val="#ppt_y"/>
                                          </p:val>
                                        </p:tav>
                                        <p:tav tm="100000">
                                          <p:val>
                                            <p:strVal val="#ppt_y+#ppt_h*1.125000"/>
                                          </p:val>
                                        </p:tav>
                                      </p:tavLst>
                                    </p:anim>
                                    <p:animEffect transition="out" filter="wipe(down)">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500" fill="hold"/>
                                        <p:tgtEl>
                                          <p:spTgt spid="31"/>
                                        </p:tgtEl>
                                        <p:attrNameLst>
                                          <p:attrName>ppt_x</p:attrName>
                                        </p:attrNameLst>
                                      </p:cBhvr>
                                      <p:tavLst>
                                        <p:tav tm="0">
                                          <p:val>
                                            <p:strVal val="#ppt_x"/>
                                          </p:val>
                                        </p:tav>
                                        <p:tav tm="100000">
                                          <p:val>
                                            <p:strVal val="#ppt_x"/>
                                          </p:val>
                                        </p:tav>
                                      </p:tavLst>
                                    </p:anim>
                                    <p:anim calcmode="lin" valueType="num">
                                      <p:cBhvr additive="base">
                                        <p:cTn id="3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xit" presetSubtype="4" fill="hold" nodeType="clickEffect">
                                  <p:stCondLst>
                                    <p:cond delay="0"/>
                                  </p:stCondLst>
                                  <p:childTnLst>
                                    <p:anim calcmode="lin" valueType="num">
                                      <p:cBhvr additive="base">
                                        <p:cTn id="41" dur="500"/>
                                        <p:tgtEl>
                                          <p:spTgt spid="31"/>
                                        </p:tgtEl>
                                        <p:attrNameLst>
                                          <p:attrName>ppt_y</p:attrName>
                                        </p:attrNameLst>
                                      </p:cBhvr>
                                      <p:tavLst>
                                        <p:tav tm="0">
                                          <p:val>
                                            <p:strVal val="#ppt_y"/>
                                          </p:val>
                                        </p:tav>
                                        <p:tav tm="100000">
                                          <p:val>
                                            <p:strVal val="#ppt_y+#ppt_h*1.125000"/>
                                          </p:val>
                                        </p:tav>
                                      </p:tavLst>
                                    </p:anim>
                                    <p:animEffect transition="out" filter="wipe(down)">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500" fill="hold"/>
                                        <p:tgtEl>
                                          <p:spTgt spid="32"/>
                                        </p:tgtEl>
                                        <p:attrNameLst>
                                          <p:attrName>ppt_x</p:attrName>
                                        </p:attrNameLst>
                                      </p:cBhvr>
                                      <p:tavLst>
                                        <p:tav tm="0">
                                          <p:val>
                                            <p:strVal val="#ppt_x"/>
                                          </p:val>
                                        </p:tav>
                                        <p:tav tm="100000">
                                          <p:val>
                                            <p:strVal val="#ppt_x"/>
                                          </p:val>
                                        </p:tav>
                                      </p:tavLst>
                                    </p:anim>
                                    <p:anim calcmode="lin" valueType="num">
                                      <p:cBhvr additive="base">
                                        <p:cTn id="4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2" presetClass="exit" presetSubtype="4" fill="hold" nodeType="clickEffect">
                                  <p:stCondLst>
                                    <p:cond delay="0"/>
                                  </p:stCondLst>
                                  <p:childTnLst>
                                    <p:anim calcmode="lin" valueType="num">
                                      <p:cBhvr additive="base">
                                        <p:cTn id="53" dur="500"/>
                                        <p:tgtEl>
                                          <p:spTgt spid="32"/>
                                        </p:tgtEl>
                                        <p:attrNameLst>
                                          <p:attrName>ppt_y</p:attrName>
                                        </p:attrNameLst>
                                      </p:cBhvr>
                                      <p:tavLst>
                                        <p:tav tm="0">
                                          <p:val>
                                            <p:strVal val="#ppt_y"/>
                                          </p:val>
                                        </p:tav>
                                        <p:tav tm="100000">
                                          <p:val>
                                            <p:strVal val="#ppt_y+#ppt_h*1.125000"/>
                                          </p:val>
                                        </p:tav>
                                      </p:tavLst>
                                    </p:anim>
                                    <p:animEffect transition="out" filter="wipe(down)">
                                      <p:cBhvr>
                                        <p:cTn id="54" dur="500"/>
                                        <p:tgtEl>
                                          <p:spTgt spid="32"/>
                                        </p:tgtEl>
                                      </p:cBhvr>
                                    </p:animEffect>
                                    <p:set>
                                      <p:cBhvr>
                                        <p:cTn id="55"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7977831" cy="850602"/>
            <a:chOff x="113414" y="106325"/>
            <a:chExt cx="4786423"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Hexagon 1">
            <a:extLst>
              <a:ext uri="{FF2B5EF4-FFF2-40B4-BE49-F238E27FC236}">
                <a16:creationId xmlns:a16="http://schemas.microsoft.com/office/drawing/2014/main" id="{0CCD7949-56F3-A848-822F-F3FB4ECB3E0B}"/>
              </a:ext>
            </a:extLst>
          </p:cNvPr>
          <p:cNvSpPr/>
          <p:nvPr/>
        </p:nvSpPr>
        <p:spPr>
          <a:xfrm>
            <a:off x="482600" y="1147865"/>
            <a:ext cx="1612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INNOVER</a:t>
            </a:r>
          </a:p>
        </p:txBody>
      </p:sp>
      <p:sp>
        <p:nvSpPr>
          <p:cNvPr id="28" name="Arrow: Chevron 4">
            <a:extLst>
              <a:ext uri="{FF2B5EF4-FFF2-40B4-BE49-F238E27FC236}">
                <a16:creationId xmlns:a16="http://schemas.microsoft.com/office/drawing/2014/main" id="{27B6D3AB-2FF0-C245-A7F3-2AE3EE1A116E}"/>
              </a:ext>
            </a:extLst>
          </p:cNvPr>
          <p:cNvSpPr/>
          <p:nvPr/>
        </p:nvSpPr>
        <p:spPr>
          <a:xfrm>
            <a:off x="8091146" y="116953"/>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29" name="TextBox 28">
            <a:extLst>
              <a:ext uri="{FF2B5EF4-FFF2-40B4-BE49-F238E27FC236}">
                <a16:creationId xmlns:a16="http://schemas.microsoft.com/office/drawing/2014/main" id="{CBD7FDDD-54BA-4BA4-B903-4227190D269B}"/>
              </a:ext>
            </a:extLst>
          </p:cNvPr>
          <p:cNvSpPr txBox="1"/>
          <p:nvPr/>
        </p:nvSpPr>
        <p:spPr>
          <a:xfrm>
            <a:off x="9877646" y="1147865"/>
            <a:ext cx="2070893" cy="338554"/>
          </a:xfrm>
          <a:prstGeom prst="rect">
            <a:avLst/>
          </a:prstGeom>
          <a:solidFill>
            <a:schemeClr val="bg1">
              <a:lumMod val="75000"/>
            </a:schemeClr>
          </a:solidFill>
        </p:spPr>
        <p:txBody>
          <a:bodyPr wrap="square" rtlCol="0">
            <a:spAutoFit/>
          </a:bodyPr>
          <a:lstStyle/>
          <a:p>
            <a:pPr algn="ctr"/>
            <a:r>
              <a:rPr lang="fr-FR" sz="1600" b="1" dirty="0"/>
              <a:t>Simulation sur ODOO</a:t>
            </a:r>
            <a:endParaRPr lang="en-US" sz="1600" b="1" dirty="0"/>
          </a:p>
        </p:txBody>
      </p:sp>
      <p:pic>
        <p:nvPicPr>
          <p:cNvPr id="30" name="Image 40">
            <a:extLst>
              <a:ext uri="{FF2B5EF4-FFF2-40B4-BE49-F238E27FC236}">
                <a16:creationId xmlns:a16="http://schemas.microsoft.com/office/drawing/2014/main" id="{F5EC94FE-004C-478E-A59D-B6810770F2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42350" y="2014970"/>
            <a:ext cx="7060016" cy="3997842"/>
          </a:xfrm>
          <a:prstGeom prst="rect">
            <a:avLst/>
          </a:prstGeom>
          <a:noFill/>
        </p:spPr>
      </p:pic>
      <p:pic>
        <p:nvPicPr>
          <p:cNvPr id="31" name="Image 3">
            <a:extLst>
              <a:ext uri="{FF2B5EF4-FFF2-40B4-BE49-F238E27FC236}">
                <a16:creationId xmlns:a16="http://schemas.microsoft.com/office/drawing/2014/main" id="{AB8DBD40-DA47-F244-94F5-F2A71DC6339F}"/>
              </a:ext>
            </a:extLst>
          </p:cNvPr>
          <p:cNvPicPr/>
          <p:nvPr/>
        </p:nvPicPr>
        <p:blipFill>
          <a:blip r:embed="rId3">
            <a:extLst>
              <a:ext uri="{28A0092B-C50C-407E-A947-70E740481C1C}">
                <a14:useLocalDpi xmlns:a14="http://schemas.microsoft.com/office/drawing/2010/main" val="0"/>
              </a:ext>
            </a:extLst>
          </a:blip>
          <a:stretch>
            <a:fillRect/>
          </a:stretch>
        </p:blipFill>
        <p:spPr>
          <a:xfrm>
            <a:off x="1838907" y="1907624"/>
            <a:ext cx="8514186" cy="4117594"/>
          </a:xfrm>
          <a:prstGeom prst="rect">
            <a:avLst/>
          </a:prstGeom>
        </p:spPr>
      </p:pic>
      <p:pic>
        <p:nvPicPr>
          <p:cNvPr id="33" name="Image 3">
            <a:extLst>
              <a:ext uri="{FF2B5EF4-FFF2-40B4-BE49-F238E27FC236}">
                <a16:creationId xmlns:a16="http://schemas.microsoft.com/office/drawing/2014/main" id="{4BFBFFC3-B887-8A40-9AAF-066A6948704E}"/>
              </a:ext>
            </a:extLst>
          </p:cNvPr>
          <p:cNvPicPr/>
          <p:nvPr/>
        </p:nvPicPr>
        <p:blipFill>
          <a:blip r:embed="rId4">
            <a:extLst>
              <a:ext uri="{28A0092B-C50C-407E-A947-70E740481C1C}">
                <a14:useLocalDpi xmlns:a14="http://schemas.microsoft.com/office/drawing/2010/main" val="0"/>
              </a:ext>
            </a:extLst>
          </a:blip>
          <a:stretch>
            <a:fillRect/>
          </a:stretch>
        </p:blipFill>
        <p:spPr>
          <a:xfrm>
            <a:off x="1768164" y="2090490"/>
            <a:ext cx="8514186" cy="3846801"/>
          </a:xfrm>
          <a:prstGeom prst="rect">
            <a:avLst/>
          </a:prstGeom>
        </p:spPr>
      </p:pic>
      <p:pic>
        <p:nvPicPr>
          <p:cNvPr id="35" name="Image 3">
            <a:extLst>
              <a:ext uri="{FF2B5EF4-FFF2-40B4-BE49-F238E27FC236}">
                <a16:creationId xmlns:a16="http://schemas.microsoft.com/office/drawing/2014/main" id="{70C8E1B1-7A79-6446-B904-42512C1A35A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513417" y="1951865"/>
            <a:ext cx="9117882" cy="4135407"/>
          </a:xfrm>
          <a:prstGeom prst="rect">
            <a:avLst/>
          </a:prstGeom>
        </p:spPr>
      </p:pic>
      <p:pic>
        <p:nvPicPr>
          <p:cNvPr id="37" name="Image 3">
            <a:extLst>
              <a:ext uri="{FF2B5EF4-FFF2-40B4-BE49-F238E27FC236}">
                <a16:creationId xmlns:a16="http://schemas.microsoft.com/office/drawing/2014/main" id="{A6DD15E1-3CF5-DE4D-9D21-420BA453B922}"/>
              </a:ext>
            </a:extLst>
          </p:cNvPr>
          <p:cNvPicPr/>
          <p:nvPr/>
        </p:nvPicPr>
        <p:blipFill>
          <a:blip r:embed="rId6">
            <a:extLst>
              <a:ext uri="{28A0092B-C50C-407E-A947-70E740481C1C}">
                <a14:useLocalDpi xmlns:a14="http://schemas.microsoft.com/office/drawing/2010/main" val="0"/>
              </a:ext>
            </a:extLst>
          </a:blip>
          <a:stretch>
            <a:fillRect/>
          </a:stretch>
        </p:blipFill>
        <p:spPr>
          <a:xfrm>
            <a:off x="1668107" y="2068381"/>
            <a:ext cx="8825022" cy="3796079"/>
          </a:xfrm>
          <a:prstGeom prst="rect">
            <a:avLst/>
          </a:prstGeom>
        </p:spPr>
      </p:pic>
      <p:pic>
        <p:nvPicPr>
          <p:cNvPr id="39" name="Image 3">
            <a:extLst>
              <a:ext uri="{FF2B5EF4-FFF2-40B4-BE49-F238E27FC236}">
                <a16:creationId xmlns:a16="http://schemas.microsoft.com/office/drawing/2014/main" id="{F99CA807-0688-F14E-B0FE-1DE902B52B37}"/>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1529886" y="2326573"/>
            <a:ext cx="8963243" cy="4034722"/>
          </a:xfrm>
          <a:prstGeom prst="rect">
            <a:avLst/>
          </a:prstGeom>
        </p:spPr>
      </p:pic>
      <p:pic>
        <p:nvPicPr>
          <p:cNvPr id="41" name="Image 7">
            <a:extLst>
              <a:ext uri="{FF2B5EF4-FFF2-40B4-BE49-F238E27FC236}">
                <a16:creationId xmlns:a16="http://schemas.microsoft.com/office/drawing/2014/main" id="{EDE8FE16-66B6-6D43-8113-A7285322F819}"/>
              </a:ext>
            </a:extLst>
          </p:cNvPr>
          <p:cNvPicPr/>
          <p:nvPr/>
        </p:nvPicPr>
        <p:blipFill>
          <a:blip r:embed="rId8"/>
          <a:stretch>
            <a:fillRect/>
          </a:stretch>
        </p:blipFill>
        <p:spPr>
          <a:xfrm>
            <a:off x="1789813" y="2202844"/>
            <a:ext cx="8612371" cy="3527152"/>
          </a:xfrm>
          <a:prstGeom prst="rect">
            <a:avLst/>
          </a:prstGeom>
        </p:spPr>
      </p:pic>
      <p:sp>
        <p:nvSpPr>
          <p:cNvPr id="44" name="Round Same Side Corner Rectangle 43">
            <a:extLst>
              <a:ext uri="{FF2B5EF4-FFF2-40B4-BE49-F238E27FC236}">
                <a16:creationId xmlns:a16="http://schemas.microsoft.com/office/drawing/2014/main" id="{ED2C49C7-E287-A14D-922D-6AB108F87826}"/>
              </a:ext>
            </a:extLst>
          </p:cNvPr>
          <p:cNvSpPr/>
          <p:nvPr/>
        </p:nvSpPr>
        <p:spPr>
          <a:xfrm>
            <a:off x="4128557" y="1147864"/>
            <a:ext cx="3904122"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Identification</a:t>
            </a:r>
          </a:p>
        </p:txBody>
      </p:sp>
      <p:sp>
        <p:nvSpPr>
          <p:cNvPr id="45" name="Round Same Side Corner Rectangle 44">
            <a:extLst>
              <a:ext uri="{FF2B5EF4-FFF2-40B4-BE49-F238E27FC236}">
                <a16:creationId xmlns:a16="http://schemas.microsoft.com/office/drawing/2014/main" id="{29A0AB8E-D5DF-DF42-9075-8793B66AC365}"/>
              </a:ext>
            </a:extLst>
          </p:cNvPr>
          <p:cNvSpPr/>
          <p:nvPr/>
        </p:nvSpPr>
        <p:spPr>
          <a:xfrm>
            <a:off x="3940467" y="1153691"/>
            <a:ext cx="3904122"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Module réparations</a:t>
            </a:r>
          </a:p>
        </p:txBody>
      </p:sp>
      <p:sp>
        <p:nvSpPr>
          <p:cNvPr id="46" name="Round Same Side Corner Rectangle 45">
            <a:extLst>
              <a:ext uri="{FF2B5EF4-FFF2-40B4-BE49-F238E27FC236}">
                <a16:creationId xmlns:a16="http://schemas.microsoft.com/office/drawing/2014/main" id="{F183AAC1-AEAC-2E4F-8086-A75B512311D8}"/>
              </a:ext>
            </a:extLst>
          </p:cNvPr>
          <p:cNvSpPr/>
          <p:nvPr/>
        </p:nvSpPr>
        <p:spPr>
          <a:xfrm>
            <a:off x="3470881" y="1114285"/>
            <a:ext cx="5031380" cy="497065"/>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Listes des appels enregistrés</a:t>
            </a:r>
          </a:p>
        </p:txBody>
      </p:sp>
      <p:sp>
        <p:nvSpPr>
          <p:cNvPr id="47" name="Round Same Side Corner Rectangle 46">
            <a:extLst>
              <a:ext uri="{FF2B5EF4-FFF2-40B4-BE49-F238E27FC236}">
                <a16:creationId xmlns:a16="http://schemas.microsoft.com/office/drawing/2014/main" id="{FF731DF9-87EC-7D46-95C1-E7537B38A2E2}"/>
              </a:ext>
            </a:extLst>
          </p:cNvPr>
          <p:cNvSpPr/>
          <p:nvPr/>
        </p:nvSpPr>
        <p:spPr>
          <a:xfrm>
            <a:off x="3517316" y="1150794"/>
            <a:ext cx="5015885" cy="420753"/>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Création d’un nouveau client</a:t>
            </a:r>
          </a:p>
        </p:txBody>
      </p:sp>
      <p:sp>
        <p:nvSpPr>
          <p:cNvPr id="48" name="Round Same Side Corner Rectangle 47">
            <a:extLst>
              <a:ext uri="{FF2B5EF4-FFF2-40B4-BE49-F238E27FC236}">
                <a16:creationId xmlns:a16="http://schemas.microsoft.com/office/drawing/2014/main" id="{36F0FA82-0992-8040-8091-4C583B89EE0A}"/>
              </a:ext>
            </a:extLst>
          </p:cNvPr>
          <p:cNvSpPr/>
          <p:nvPr/>
        </p:nvSpPr>
        <p:spPr>
          <a:xfrm>
            <a:off x="4032545" y="1156708"/>
            <a:ext cx="3904122"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Module maintenance</a:t>
            </a:r>
          </a:p>
        </p:txBody>
      </p:sp>
      <p:sp>
        <p:nvSpPr>
          <p:cNvPr id="49" name="Round Same Side Corner Rectangle 48">
            <a:extLst>
              <a:ext uri="{FF2B5EF4-FFF2-40B4-BE49-F238E27FC236}">
                <a16:creationId xmlns:a16="http://schemas.microsoft.com/office/drawing/2014/main" id="{8FD5940C-4459-9C4B-A2CD-7D78941D6D27}"/>
              </a:ext>
            </a:extLst>
          </p:cNvPr>
          <p:cNvSpPr/>
          <p:nvPr/>
        </p:nvSpPr>
        <p:spPr>
          <a:xfrm>
            <a:off x="3712393" y="1138388"/>
            <a:ext cx="4625729" cy="420753"/>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Traitement de la demande</a:t>
            </a:r>
          </a:p>
        </p:txBody>
      </p:sp>
      <p:sp>
        <p:nvSpPr>
          <p:cNvPr id="50" name="Round Same Side Corner Rectangle 49">
            <a:extLst>
              <a:ext uri="{FF2B5EF4-FFF2-40B4-BE49-F238E27FC236}">
                <a16:creationId xmlns:a16="http://schemas.microsoft.com/office/drawing/2014/main" id="{6330F71F-B0A6-D247-814F-EA736A458648}"/>
              </a:ext>
            </a:extLst>
          </p:cNvPr>
          <p:cNvSpPr/>
          <p:nvPr/>
        </p:nvSpPr>
        <p:spPr>
          <a:xfrm>
            <a:off x="4143939" y="1142770"/>
            <a:ext cx="3904122" cy="420754"/>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Tableau de bord</a:t>
            </a:r>
          </a:p>
        </p:txBody>
      </p:sp>
      <p:sp>
        <p:nvSpPr>
          <p:cNvPr id="51" name="Round Same Side Corner Rectangle 50">
            <a:extLst>
              <a:ext uri="{FF2B5EF4-FFF2-40B4-BE49-F238E27FC236}">
                <a16:creationId xmlns:a16="http://schemas.microsoft.com/office/drawing/2014/main" id="{6567CE08-6FA7-E34A-B53A-EA23796491B8}"/>
              </a:ext>
            </a:extLst>
          </p:cNvPr>
          <p:cNvSpPr/>
          <p:nvPr/>
        </p:nvSpPr>
        <p:spPr>
          <a:xfrm>
            <a:off x="3415692" y="1149737"/>
            <a:ext cx="4954101" cy="420752"/>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Calendrier des interventions</a:t>
            </a:r>
          </a:p>
        </p:txBody>
      </p:sp>
      <p:pic>
        <p:nvPicPr>
          <p:cNvPr id="43" name="Image 10">
            <a:extLst>
              <a:ext uri="{FF2B5EF4-FFF2-40B4-BE49-F238E27FC236}">
                <a16:creationId xmlns:a16="http://schemas.microsoft.com/office/drawing/2014/main" id="{BF9A4DA4-CF2E-BD43-BAFE-65B854D7DEED}"/>
              </a:ext>
            </a:extLst>
          </p:cNvPr>
          <p:cNvPicPr/>
          <p:nvPr/>
        </p:nvPicPr>
        <p:blipFill>
          <a:blip r:embed="rId9">
            <a:extLst>
              <a:ext uri="{28A0092B-C50C-407E-A947-70E740481C1C}">
                <a14:useLocalDpi xmlns:a14="http://schemas.microsoft.com/office/drawing/2010/main" val="0"/>
              </a:ext>
            </a:extLst>
          </a:blip>
          <a:stretch>
            <a:fillRect/>
          </a:stretch>
        </p:blipFill>
        <p:spPr>
          <a:xfrm>
            <a:off x="1505873" y="2014970"/>
            <a:ext cx="9180254" cy="3861435"/>
          </a:xfrm>
          <a:prstGeom prst="rect">
            <a:avLst/>
          </a:prstGeom>
        </p:spPr>
      </p:pic>
      <p:sp>
        <p:nvSpPr>
          <p:cNvPr id="5" name="Espace réservé du numéro de diapositive 4">
            <a:extLst>
              <a:ext uri="{FF2B5EF4-FFF2-40B4-BE49-F238E27FC236}">
                <a16:creationId xmlns:a16="http://schemas.microsoft.com/office/drawing/2014/main" id="{5597E52B-8CCF-4350-8501-2334F9EE02FE}"/>
              </a:ext>
            </a:extLst>
          </p:cNvPr>
          <p:cNvSpPr>
            <a:spLocks noGrp="1"/>
          </p:cNvSpPr>
          <p:nvPr>
            <p:ph type="sldNum" sz="quarter" idx="12"/>
          </p:nvPr>
        </p:nvSpPr>
        <p:spPr/>
        <p:txBody>
          <a:bodyPr/>
          <a:lstStyle/>
          <a:p>
            <a:fld id="{C309CD6B-19A4-44FC-9307-E147573B8CC9}" type="slidenum">
              <a:rPr lang="en-US" smtClean="0"/>
              <a:t>33</a:t>
            </a:fld>
            <a:endParaRPr lang="en-US"/>
          </a:p>
        </p:txBody>
      </p:sp>
    </p:spTree>
    <p:extLst>
      <p:ext uri="{BB962C8B-B14F-4D97-AF65-F5344CB8AC3E}">
        <p14:creationId xmlns:p14="http://schemas.microsoft.com/office/powerpoint/2010/main" val="2282456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across)">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checkerboard(across)">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ppt_x"/>
                                          </p:val>
                                        </p:tav>
                                        <p:tav tm="100000">
                                          <p:val>
                                            <p:strVal val="#ppt_x"/>
                                          </p:val>
                                        </p:tav>
                                      </p:tavLst>
                                    </p:anim>
                                    <p:anim calcmode="lin" valueType="num">
                                      <p:cBhvr additive="base">
                                        <p:cTn id="1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2" presetClass="exit" presetSubtype="4" fill="hold" nodeType="clickEffect">
                                  <p:stCondLst>
                                    <p:cond delay="0"/>
                                  </p:stCondLst>
                                  <p:childTnLst>
                                    <p:anim calcmode="lin" valueType="num">
                                      <p:cBhvr additive="base">
                                        <p:cTn id="22" dur="500"/>
                                        <p:tgtEl>
                                          <p:spTgt spid="30"/>
                                        </p:tgtEl>
                                        <p:attrNameLst>
                                          <p:attrName>ppt_y</p:attrName>
                                        </p:attrNameLst>
                                      </p:cBhvr>
                                      <p:tavLst>
                                        <p:tav tm="0">
                                          <p:val>
                                            <p:strVal val="#ppt_y"/>
                                          </p:val>
                                        </p:tav>
                                        <p:tav tm="100000">
                                          <p:val>
                                            <p:strVal val="#ppt_y+#ppt_h*1.125000"/>
                                          </p:val>
                                        </p:tav>
                                      </p:tavLst>
                                    </p:anim>
                                    <p:animEffect transition="out" filter="wipe(down)">
                                      <p:cBhvr>
                                        <p:cTn id="23" dur="500"/>
                                        <p:tgtEl>
                                          <p:spTgt spid="30"/>
                                        </p:tgtEl>
                                      </p:cBhvr>
                                    </p:animEffect>
                                    <p:set>
                                      <p:cBhvr>
                                        <p:cTn id="24" dur="1" fill="hold">
                                          <p:stCondLst>
                                            <p:cond delay="499"/>
                                          </p:stCondLst>
                                        </p:cTn>
                                        <p:tgtEl>
                                          <p:spTgt spid="3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2" presetClass="exit" presetSubtype="4" fill="hold" grpId="1" nodeType="clickEffect">
                                  <p:stCondLst>
                                    <p:cond delay="0"/>
                                  </p:stCondLst>
                                  <p:childTnLst>
                                    <p:anim calcmode="lin" valueType="num">
                                      <p:cBhvr additive="base">
                                        <p:cTn id="28" dur="500"/>
                                        <p:tgtEl>
                                          <p:spTgt spid="44"/>
                                        </p:tgtEl>
                                        <p:attrNameLst>
                                          <p:attrName>ppt_y</p:attrName>
                                        </p:attrNameLst>
                                      </p:cBhvr>
                                      <p:tavLst>
                                        <p:tav tm="0">
                                          <p:val>
                                            <p:strVal val="#ppt_y"/>
                                          </p:val>
                                        </p:tav>
                                        <p:tav tm="100000">
                                          <p:val>
                                            <p:strVal val="#ppt_y+#ppt_h*1.125000"/>
                                          </p:val>
                                        </p:tav>
                                      </p:tavLst>
                                    </p:anim>
                                    <p:animEffect transition="out" filter="wipe(down)">
                                      <p:cBhvr>
                                        <p:cTn id="29" dur="500"/>
                                        <p:tgtEl>
                                          <p:spTgt spid="44"/>
                                        </p:tgtEl>
                                      </p:cBhvr>
                                    </p:animEffect>
                                    <p:set>
                                      <p:cBhvr>
                                        <p:cTn id="30" dur="1" fill="hold">
                                          <p:stCondLst>
                                            <p:cond delay="499"/>
                                          </p:stCondLst>
                                        </p:cTn>
                                        <p:tgtEl>
                                          <p:spTgt spid="4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checkerboard(across)">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additive="base">
                                        <p:cTn id="40" dur="500" fill="hold"/>
                                        <p:tgtEl>
                                          <p:spTgt spid="31"/>
                                        </p:tgtEl>
                                        <p:attrNameLst>
                                          <p:attrName>ppt_x</p:attrName>
                                        </p:attrNameLst>
                                      </p:cBhvr>
                                      <p:tavLst>
                                        <p:tav tm="0">
                                          <p:val>
                                            <p:strVal val="#ppt_x"/>
                                          </p:val>
                                        </p:tav>
                                        <p:tav tm="100000">
                                          <p:val>
                                            <p:strVal val="#ppt_x"/>
                                          </p:val>
                                        </p:tav>
                                      </p:tavLst>
                                    </p:anim>
                                    <p:anim calcmode="lin" valueType="num">
                                      <p:cBhvr additive="base">
                                        <p:cTn id="41"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xit" presetSubtype="4" fill="hold" nodeType="clickEffect">
                                  <p:stCondLst>
                                    <p:cond delay="0"/>
                                  </p:stCondLst>
                                  <p:childTnLst>
                                    <p:anim calcmode="lin" valueType="num">
                                      <p:cBhvr additive="base">
                                        <p:cTn id="45" dur="500"/>
                                        <p:tgtEl>
                                          <p:spTgt spid="31"/>
                                        </p:tgtEl>
                                        <p:attrNameLst>
                                          <p:attrName>ppt_y</p:attrName>
                                        </p:attrNameLst>
                                      </p:cBhvr>
                                      <p:tavLst>
                                        <p:tav tm="0">
                                          <p:val>
                                            <p:strVal val="#ppt_y"/>
                                          </p:val>
                                        </p:tav>
                                        <p:tav tm="100000">
                                          <p:val>
                                            <p:strVal val="#ppt_y+#ppt_h*1.125000"/>
                                          </p:val>
                                        </p:tav>
                                      </p:tavLst>
                                    </p:anim>
                                    <p:animEffect transition="out" filter="wipe(down)">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2" presetClass="exit" presetSubtype="4" fill="hold" grpId="1" nodeType="clickEffect">
                                  <p:stCondLst>
                                    <p:cond delay="0"/>
                                  </p:stCondLst>
                                  <p:childTnLst>
                                    <p:anim calcmode="lin" valueType="num">
                                      <p:cBhvr additive="base">
                                        <p:cTn id="51" dur="500"/>
                                        <p:tgtEl>
                                          <p:spTgt spid="45"/>
                                        </p:tgtEl>
                                        <p:attrNameLst>
                                          <p:attrName>ppt_y</p:attrName>
                                        </p:attrNameLst>
                                      </p:cBhvr>
                                      <p:tavLst>
                                        <p:tav tm="0">
                                          <p:val>
                                            <p:strVal val="#ppt_y"/>
                                          </p:val>
                                        </p:tav>
                                        <p:tav tm="100000">
                                          <p:val>
                                            <p:strVal val="#ppt_y+#ppt_h*1.125000"/>
                                          </p:val>
                                        </p:tav>
                                      </p:tavLst>
                                    </p:anim>
                                    <p:animEffect transition="out" filter="wipe(down)">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5" presetClass="entr" presetSubtype="10" fill="hold" grpId="0" nodeType="click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checkerboard(across)">
                                      <p:cBhvr>
                                        <p:cTn id="58" dur="500"/>
                                        <p:tgtEl>
                                          <p:spTgt spid="46"/>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2" presetClass="exit" presetSubtype="4" fill="hold" nodeType="clickEffect">
                                  <p:stCondLst>
                                    <p:cond delay="0"/>
                                  </p:stCondLst>
                                  <p:childTnLst>
                                    <p:anim calcmode="lin" valueType="num">
                                      <p:cBhvr additive="base">
                                        <p:cTn id="68" dur="500"/>
                                        <p:tgtEl>
                                          <p:spTgt spid="33"/>
                                        </p:tgtEl>
                                        <p:attrNameLst>
                                          <p:attrName>ppt_y</p:attrName>
                                        </p:attrNameLst>
                                      </p:cBhvr>
                                      <p:tavLst>
                                        <p:tav tm="0">
                                          <p:val>
                                            <p:strVal val="#ppt_y"/>
                                          </p:val>
                                        </p:tav>
                                        <p:tav tm="100000">
                                          <p:val>
                                            <p:strVal val="#ppt_y+#ppt_h*1.125000"/>
                                          </p:val>
                                        </p:tav>
                                      </p:tavLst>
                                    </p:anim>
                                    <p:animEffect transition="out" filter="wipe(down)">
                                      <p:cBhvr>
                                        <p:cTn id="69" dur="500"/>
                                        <p:tgtEl>
                                          <p:spTgt spid="33"/>
                                        </p:tgtEl>
                                      </p:cBhvr>
                                    </p:animEffect>
                                    <p:set>
                                      <p:cBhvr>
                                        <p:cTn id="70" dur="1" fill="hold">
                                          <p:stCondLst>
                                            <p:cond delay="499"/>
                                          </p:stCondLst>
                                        </p:cTn>
                                        <p:tgtEl>
                                          <p:spTgt spid="3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2" presetClass="exit" presetSubtype="4" fill="hold" grpId="1" nodeType="clickEffect">
                                  <p:stCondLst>
                                    <p:cond delay="0"/>
                                  </p:stCondLst>
                                  <p:childTnLst>
                                    <p:anim calcmode="lin" valueType="num">
                                      <p:cBhvr additive="base">
                                        <p:cTn id="74" dur="500"/>
                                        <p:tgtEl>
                                          <p:spTgt spid="46"/>
                                        </p:tgtEl>
                                        <p:attrNameLst>
                                          <p:attrName>ppt_y</p:attrName>
                                        </p:attrNameLst>
                                      </p:cBhvr>
                                      <p:tavLst>
                                        <p:tav tm="0">
                                          <p:val>
                                            <p:strVal val="#ppt_y"/>
                                          </p:val>
                                        </p:tav>
                                        <p:tav tm="100000">
                                          <p:val>
                                            <p:strVal val="#ppt_y+#ppt_h*1.125000"/>
                                          </p:val>
                                        </p:tav>
                                      </p:tavLst>
                                    </p:anim>
                                    <p:animEffect transition="out" filter="wipe(down)">
                                      <p:cBhvr>
                                        <p:cTn id="75" dur="500"/>
                                        <p:tgtEl>
                                          <p:spTgt spid="46"/>
                                        </p:tgtEl>
                                      </p:cBhvr>
                                    </p:animEffect>
                                    <p:set>
                                      <p:cBhvr>
                                        <p:cTn id="76" dur="1" fill="hold">
                                          <p:stCondLst>
                                            <p:cond delay="499"/>
                                          </p:stCondLst>
                                        </p:cTn>
                                        <p:tgtEl>
                                          <p:spTgt spid="4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checkerboard(across)">
                                      <p:cBhvr>
                                        <p:cTn id="81" dur="500"/>
                                        <p:tgtEl>
                                          <p:spTgt spid="47"/>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35"/>
                                        </p:tgtEl>
                                        <p:attrNameLst>
                                          <p:attrName>style.visibility</p:attrName>
                                        </p:attrNameLst>
                                      </p:cBhvr>
                                      <p:to>
                                        <p:strVal val="visible"/>
                                      </p:to>
                                    </p:set>
                                    <p:anim calcmode="lin" valueType="num">
                                      <p:cBhvr additive="base">
                                        <p:cTn id="86" dur="500" fill="hold"/>
                                        <p:tgtEl>
                                          <p:spTgt spid="35"/>
                                        </p:tgtEl>
                                        <p:attrNameLst>
                                          <p:attrName>ppt_x</p:attrName>
                                        </p:attrNameLst>
                                      </p:cBhvr>
                                      <p:tavLst>
                                        <p:tav tm="0">
                                          <p:val>
                                            <p:strVal val="#ppt_x"/>
                                          </p:val>
                                        </p:tav>
                                        <p:tav tm="100000">
                                          <p:val>
                                            <p:strVal val="#ppt_x"/>
                                          </p:val>
                                        </p:tav>
                                      </p:tavLst>
                                    </p:anim>
                                    <p:anim calcmode="lin" valueType="num">
                                      <p:cBhvr additive="base">
                                        <p:cTn id="87"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2" presetClass="exit" presetSubtype="4" fill="hold" nodeType="clickEffect">
                                  <p:stCondLst>
                                    <p:cond delay="0"/>
                                  </p:stCondLst>
                                  <p:childTnLst>
                                    <p:anim calcmode="lin" valueType="num">
                                      <p:cBhvr additive="base">
                                        <p:cTn id="91" dur="500"/>
                                        <p:tgtEl>
                                          <p:spTgt spid="35"/>
                                        </p:tgtEl>
                                        <p:attrNameLst>
                                          <p:attrName>ppt_y</p:attrName>
                                        </p:attrNameLst>
                                      </p:cBhvr>
                                      <p:tavLst>
                                        <p:tav tm="0">
                                          <p:val>
                                            <p:strVal val="#ppt_y"/>
                                          </p:val>
                                        </p:tav>
                                        <p:tav tm="100000">
                                          <p:val>
                                            <p:strVal val="#ppt_y+#ppt_h*1.125000"/>
                                          </p:val>
                                        </p:tav>
                                      </p:tavLst>
                                    </p:anim>
                                    <p:animEffect transition="out" filter="wipe(down)">
                                      <p:cBhvr>
                                        <p:cTn id="92" dur="500"/>
                                        <p:tgtEl>
                                          <p:spTgt spid="35"/>
                                        </p:tgtEl>
                                      </p:cBhvr>
                                    </p:animEffect>
                                    <p:set>
                                      <p:cBhvr>
                                        <p:cTn id="93" dur="1" fill="hold">
                                          <p:stCondLst>
                                            <p:cond delay="499"/>
                                          </p:stCondLst>
                                        </p:cTn>
                                        <p:tgtEl>
                                          <p:spTgt spid="35"/>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2" presetClass="exit" presetSubtype="4" fill="hold" grpId="1" nodeType="clickEffect">
                                  <p:stCondLst>
                                    <p:cond delay="0"/>
                                  </p:stCondLst>
                                  <p:childTnLst>
                                    <p:anim calcmode="lin" valueType="num">
                                      <p:cBhvr additive="base">
                                        <p:cTn id="97" dur="500"/>
                                        <p:tgtEl>
                                          <p:spTgt spid="47"/>
                                        </p:tgtEl>
                                        <p:attrNameLst>
                                          <p:attrName>ppt_y</p:attrName>
                                        </p:attrNameLst>
                                      </p:cBhvr>
                                      <p:tavLst>
                                        <p:tav tm="0">
                                          <p:val>
                                            <p:strVal val="#ppt_y"/>
                                          </p:val>
                                        </p:tav>
                                        <p:tav tm="100000">
                                          <p:val>
                                            <p:strVal val="#ppt_y+#ppt_h*1.125000"/>
                                          </p:val>
                                        </p:tav>
                                      </p:tavLst>
                                    </p:anim>
                                    <p:animEffect transition="out" filter="wipe(down)">
                                      <p:cBhvr>
                                        <p:cTn id="98" dur="500"/>
                                        <p:tgtEl>
                                          <p:spTgt spid="47"/>
                                        </p:tgtEl>
                                      </p:cBhvr>
                                    </p:animEffect>
                                    <p:set>
                                      <p:cBhvr>
                                        <p:cTn id="99" dur="1" fill="hold">
                                          <p:stCondLst>
                                            <p:cond delay="499"/>
                                          </p:stCondLst>
                                        </p:cTn>
                                        <p:tgtEl>
                                          <p:spTgt spid="47"/>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5" presetClass="entr" presetSubtype="10" fill="hold" grpId="0" nodeType="click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checkerboard(across)">
                                      <p:cBhvr>
                                        <p:cTn id="104" dur="500"/>
                                        <p:tgtEl>
                                          <p:spTgt spid="48"/>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37"/>
                                        </p:tgtEl>
                                        <p:attrNameLst>
                                          <p:attrName>style.visibility</p:attrName>
                                        </p:attrNameLst>
                                      </p:cBhvr>
                                      <p:to>
                                        <p:strVal val="visible"/>
                                      </p:to>
                                    </p:set>
                                    <p:anim calcmode="lin" valueType="num">
                                      <p:cBhvr additive="base">
                                        <p:cTn id="109" dur="500" fill="hold"/>
                                        <p:tgtEl>
                                          <p:spTgt spid="37"/>
                                        </p:tgtEl>
                                        <p:attrNameLst>
                                          <p:attrName>ppt_x</p:attrName>
                                        </p:attrNameLst>
                                      </p:cBhvr>
                                      <p:tavLst>
                                        <p:tav tm="0">
                                          <p:val>
                                            <p:strVal val="#ppt_x"/>
                                          </p:val>
                                        </p:tav>
                                        <p:tav tm="100000">
                                          <p:val>
                                            <p:strVal val="#ppt_x"/>
                                          </p:val>
                                        </p:tav>
                                      </p:tavLst>
                                    </p:anim>
                                    <p:anim calcmode="lin" valueType="num">
                                      <p:cBhvr additive="base">
                                        <p:cTn id="11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2" presetClass="exit" presetSubtype="4" fill="hold" nodeType="clickEffect">
                                  <p:stCondLst>
                                    <p:cond delay="0"/>
                                  </p:stCondLst>
                                  <p:childTnLst>
                                    <p:anim calcmode="lin" valueType="num">
                                      <p:cBhvr additive="base">
                                        <p:cTn id="114" dur="500"/>
                                        <p:tgtEl>
                                          <p:spTgt spid="37"/>
                                        </p:tgtEl>
                                        <p:attrNameLst>
                                          <p:attrName>ppt_y</p:attrName>
                                        </p:attrNameLst>
                                      </p:cBhvr>
                                      <p:tavLst>
                                        <p:tav tm="0">
                                          <p:val>
                                            <p:strVal val="#ppt_y"/>
                                          </p:val>
                                        </p:tav>
                                        <p:tav tm="100000">
                                          <p:val>
                                            <p:strVal val="#ppt_y+#ppt_h*1.125000"/>
                                          </p:val>
                                        </p:tav>
                                      </p:tavLst>
                                    </p:anim>
                                    <p:animEffect transition="out" filter="wipe(down)">
                                      <p:cBhvr>
                                        <p:cTn id="115" dur="500"/>
                                        <p:tgtEl>
                                          <p:spTgt spid="37"/>
                                        </p:tgtEl>
                                      </p:cBhvr>
                                    </p:animEffect>
                                    <p:set>
                                      <p:cBhvr>
                                        <p:cTn id="116" dur="1" fill="hold">
                                          <p:stCondLst>
                                            <p:cond delay="499"/>
                                          </p:stCondLst>
                                        </p:cTn>
                                        <p:tgtEl>
                                          <p:spTgt spid="3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2" presetClass="exit" presetSubtype="4" fill="hold" grpId="1" nodeType="clickEffect">
                                  <p:stCondLst>
                                    <p:cond delay="0"/>
                                  </p:stCondLst>
                                  <p:childTnLst>
                                    <p:anim calcmode="lin" valueType="num">
                                      <p:cBhvr additive="base">
                                        <p:cTn id="120" dur="500"/>
                                        <p:tgtEl>
                                          <p:spTgt spid="48"/>
                                        </p:tgtEl>
                                        <p:attrNameLst>
                                          <p:attrName>ppt_y</p:attrName>
                                        </p:attrNameLst>
                                      </p:cBhvr>
                                      <p:tavLst>
                                        <p:tav tm="0">
                                          <p:val>
                                            <p:strVal val="#ppt_y"/>
                                          </p:val>
                                        </p:tav>
                                        <p:tav tm="100000">
                                          <p:val>
                                            <p:strVal val="#ppt_y+#ppt_h*1.125000"/>
                                          </p:val>
                                        </p:tav>
                                      </p:tavLst>
                                    </p:anim>
                                    <p:animEffect transition="out" filter="wipe(down)">
                                      <p:cBhvr>
                                        <p:cTn id="121" dur="500"/>
                                        <p:tgtEl>
                                          <p:spTgt spid="48"/>
                                        </p:tgtEl>
                                      </p:cBhvr>
                                    </p:animEffect>
                                    <p:set>
                                      <p:cBhvr>
                                        <p:cTn id="122" dur="1" fill="hold">
                                          <p:stCondLst>
                                            <p:cond delay="499"/>
                                          </p:stCondLst>
                                        </p:cTn>
                                        <p:tgtEl>
                                          <p:spTgt spid="48"/>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5" presetClass="entr" presetSubtype="10" fill="hold" grpId="0" nodeType="clickEffect">
                                  <p:stCondLst>
                                    <p:cond delay="0"/>
                                  </p:stCondLst>
                                  <p:childTnLst>
                                    <p:set>
                                      <p:cBhvr>
                                        <p:cTn id="126" dur="1" fill="hold">
                                          <p:stCondLst>
                                            <p:cond delay="0"/>
                                          </p:stCondLst>
                                        </p:cTn>
                                        <p:tgtEl>
                                          <p:spTgt spid="49"/>
                                        </p:tgtEl>
                                        <p:attrNameLst>
                                          <p:attrName>style.visibility</p:attrName>
                                        </p:attrNameLst>
                                      </p:cBhvr>
                                      <p:to>
                                        <p:strVal val="visible"/>
                                      </p:to>
                                    </p:set>
                                    <p:animEffect transition="in" filter="checkerboard(across)">
                                      <p:cBhvr>
                                        <p:cTn id="127" dur="500"/>
                                        <p:tgtEl>
                                          <p:spTgt spid="49"/>
                                        </p:tgtEl>
                                      </p:cBhvr>
                                    </p:animEffect>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nodeType="click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additive="base">
                                        <p:cTn id="132" dur="500" fill="hold"/>
                                        <p:tgtEl>
                                          <p:spTgt spid="39"/>
                                        </p:tgtEl>
                                        <p:attrNameLst>
                                          <p:attrName>ppt_x</p:attrName>
                                        </p:attrNameLst>
                                      </p:cBhvr>
                                      <p:tavLst>
                                        <p:tav tm="0">
                                          <p:val>
                                            <p:strVal val="#ppt_x"/>
                                          </p:val>
                                        </p:tav>
                                        <p:tav tm="100000">
                                          <p:val>
                                            <p:strVal val="#ppt_x"/>
                                          </p:val>
                                        </p:tav>
                                      </p:tavLst>
                                    </p:anim>
                                    <p:anim calcmode="lin" valueType="num">
                                      <p:cBhvr additive="base">
                                        <p:cTn id="133"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2" presetClass="exit" presetSubtype="4" fill="hold" nodeType="clickEffect">
                                  <p:stCondLst>
                                    <p:cond delay="0"/>
                                  </p:stCondLst>
                                  <p:childTnLst>
                                    <p:anim calcmode="lin" valueType="num">
                                      <p:cBhvr additive="base">
                                        <p:cTn id="137" dur="500"/>
                                        <p:tgtEl>
                                          <p:spTgt spid="39"/>
                                        </p:tgtEl>
                                        <p:attrNameLst>
                                          <p:attrName>ppt_y</p:attrName>
                                        </p:attrNameLst>
                                      </p:cBhvr>
                                      <p:tavLst>
                                        <p:tav tm="0">
                                          <p:val>
                                            <p:strVal val="#ppt_y"/>
                                          </p:val>
                                        </p:tav>
                                        <p:tav tm="100000">
                                          <p:val>
                                            <p:strVal val="#ppt_y+#ppt_h*1.125000"/>
                                          </p:val>
                                        </p:tav>
                                      </p:tavLst>
                                    </p:anim>
                                    <p:animEffect transition="out" filter="wipe(down)">
                                      <p:cBhvr>
                                        <p:cTn id="138" dur="500"/>
                                        <p:tgtEl>
                                          <p:spTgt spid="39"/>
                                        </p:tgtEl>
                                      </p:cBhvr>
                                    </p:animEffect>
                                    <p:set>
                                      <p:cBhvr>
                                        <p:cTn id="139" dur="1" fill="hold">
                                          <p:stCondLst>
                                            <p:cond delay="499"/>
                                          </p:stCondLst>
                                        </p:cTn>
                                        <p:tgtEl>
                                          <p:spTgt spid="39"/>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2" presetClass="exit" presetSubtype="4" fill="hold" grpId="1" nodeType="clickEffect">
                                  <p:stCondLst>
                                    <p:cond delay="0"/>
                                  </p:stCondLst>
                                  <p:childTnLst>
                                    <p:anim calcmode="lin" valueType="num">
                                      <p:cBhvr additive="base">
                                        <p:cTn id="143" dur="500"/>
                                        <p:tgtEl>
                                          <p:spTgt spid="49"/>
                                        </p:tgtEl>
                                        <p:attrNameLst>
                                          <p:attrName>ppt_y</p:attrName>
                                        </p:attrNameLst>
                                      </p:cBhvr>
                                      <p:tavLst>
                                        <p:tav tm="0">
                                          <p:val>
                                            <p:strVal val="#ppt_y"/>
                                          </p:val>
                                        </p:tav>
                                        <p:tav tm="100000">
                                          <p:val>
                                            <p:strVal val="#ppt_y+#ppt_h*1.125000"/>
                                          </p:val>
                                        </p:tav>
                                      </p:tavLst>
                                    </p:anim>
                                    <p:animEffect transition="out" filter="wipe(down)">
                                      <p:cBhvr>
                                        <p:cTn id="144" dur="500"/>
                                        <p:tgtEl>
                                          <p:spTgt spid="49"/>
                                        </p:tgtEl>
                                      </p:cBhvr>
                                    </p:animEffect>
                                    <p:set>
                                      <p:cBhvr>
                                        <p:cTn id="145" dur="1" fill="hold">
                                          <p:stCondLst>
                                            <p:cond delay="499"/>
                                          </p:stCondLst>
                                        </p:cTn>
                                        <p:tgtEl>
                                          <p:spTgt spid="49"/>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5" presetClass="entr" presetSubtype="10" fill="hold" grpId="0" nodeType="clickEffect">
                                  <p:stCondLst>
                                    <p:cond delay="0"/>
                                  </p:stCondLst>
                                  <p:childTnLst>
                                    <p:set>
                                      <p:cBhvr>
                                        <p:cTn id="149" dur="1" fill="hold">
                                          <p:stCondLst>
                                            <p:cond delay="0"/>
                                          </p:stCondLst>
                                        </p:cTn>
                                        <p:tgtEl>
                                          <p:spTgt spid="50"/>
                                        </p:tgtEl>
                                        <p:attrNameLst>
                                          <p:attrName>style.visibility</p:attrName>
                                        </p:attrNameLst>
                                      </p:cBhvr>
                                      <p:to>
                                        <p:strVal val="visible"/>
                                      </p:to>
                                    </p:set>
                                    <p:animEffect transition="in" filter="checkerboard(across)">
                                      <p:cBhvr>
                                        <p:cTn id="150" dur="500"/>
                                        <p:tgtEl>
                                          <p:spTgt spid="50"/>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nodeType="clickEffect">
                                  <p:stCondLst>
                                    <p:cond delay="0"/>
                                  </p:stCondLst>
                                  <p:childTnLst>
                                    <p:set>
                                      <p:cBhvr>
                                        <p:cTn id="154" dur="1" fill="hold">
                                          <p:stCondLst>
                                            <p:cond delay="0"/>
                                          </p:stCondLst>
                                        </p:cTn>
                                        <p:tgtEl>
                                          <p:spTgt spid="41"/>
                                        </p:tgtEl>
                                        <p:attrNameLst>
                                          <p:attrName>style.visibility</p:attrName>
                                        </p:attrNameLst>
                                      </p:cBhvr>
                                      <p:to>
                                        <p:strVal val="visible"/>
                                      </p:to>
                                    </p:set>
                                    <p:anim calcmode="lin" valueType="num">
                                      <p:cBhvr additive="base">
                                        <p:cTn id="155" dur="500" fill="hold"/>
                                        <p:tgtEl>
                                          <p:spTgt spid="41"/>
                                        </p:tgtEl>
                                        <p:attrNameLst>
                                          <p:attrName>ppt_x</p:attrName>
                                        </p:attrNameLst>
                                      </p:cBhvr>
                                      <p:tavLst>
                                        <p:tav tm="0">
                                          <p:val>
                                            <p:strVal val="#ppt_x"/>
                                          </p:val>
                                        </p:tav>
                                        <p:tav tm="100000">
                                          <p:val>
                                            <p:strVal val="#ppt_x"/>
                                          </p:val>
                                        </p:tav>
                                      </p:tavLst>
                                    </p:anim>
                                    <p:anim calcmode="lin" valueType="num">
                                      <p:cBhvr additive="base">
                                        <p:cTn id="15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12" presetClass="exit" presetSubtype="4" fill="hold" nodeType="clickEffect">
                                  <p:stCondLst>
                                    <p:cond delay="0"/>
                                  </p:stCondLst>
                                  <p:childTnLst>
                                    <p:anim calcmode="lin" valueType="num">
                                      <p:cBhvr additive="base">
                                        <p:cTn id="160" dur="500"/>
                                        <p:tgtEl>
                                          <p:spTgt spid="41"/>
                                        </p:tgtEl>
                                        <p:attrNameLst>
                                          <p:attrName>ppt_y</p:attrName>
                                        </p:attrNameLst>
                                      </p:cBhvr>
                                      <p:tavLst>
                                        <p:tav tm="0">
                                          <p:val>
                                            <p:strVal val="#ppt_y"/>
                                          </p:val>
                                        </p:tav>
                                        <p:tav tm="100000">
                                          <p:val>
                                            <p:strVal val="#ppt_y+#ppt_h*1.125000"/>
                                          </p:val>
                                        </p:tav>
                                      </p:tavLst>
                                    </p:anim>
                                    <p:animEffect transition="out" filter="wipe(down)">
                                      <p:cBhvr>
                                        <p:cTn id="161" dur="500"/>
                                        <p:tgtEl>
                                          <p:spTgt spid="41"/>
                                        </p:tgtEl>
                                      </p:cBhvr>
                                    </p:animEffect>
                                    <p:set>
                                      <p:cBhvr>
                                        <p:cTn id="162" dur="1" fill="hold">
                                          <p:stCondLst>
                                            <p:cond delay="499"/>
                                          </p:stCondLst>
                                        </p:cTn>
                                        <p:tgtEl>
                                          <p:spTgt spid="41"/>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2" presetClass="exit" presetSubtype="4" fill="hold" grpId="1" nodeType="clickEffect">
                                  <p:stCondLst>
                                    <p:cond delay="0"/>
                                  </p:stCondLst>
                                  <p:childTnLst>
                                    <p:anim calcmode="lin" valueType="num">
                                      <p:cBhvr additive="base">
                                        <p:cTn id="166" dur="500"/>
                                        <p:tgtEl>
                                          <p:spTgt spid="50"/>
                                        </p:tgtEl>
                                        <p:attrNameLst>
                                          <p:attrName>ppt_y</p:attrName>
                                        </p:attrNameLst>
                                      </p:cBhvr>
                                      <p:tavLst>
                                        <p:tav tm="0">
                                          <p:val>
                                            <p:strVal val="#ppt_y"/>
                                          </p:val>
                                        </p:tav>
                                        <p:tav tm="100000">
                                          <p:val>
                                            <p:strVal val="#ppt_y+#ppt_h*1.125000"/>
                                          </p:val>
                                        </p:tav>
                                      </p:tavLst>
                                    </p:anim>
                                    <p:animEffect transition="out" filter="wipe(down)">
                                      <p:cBhvr>
                                        <p:cTn id="167" dur="500"/>
                                        <p:tgtEl>
                                          <p:spTgt spid="50"/>
                                        </p:tgtEl>
                                      </p:cBhvr>
                                    </p:animEffect>
                                    <p:set>
                                      <p:cBhvr>
                                        <p:cTn id="168" dur="1" fill="hold">
                                          <p:stCondLst>
                                            <p:cond delay="499"/>
                                          </p:stCondLst>
                                        </p:cTn>
                                        <p:tgtEl>
                                          <p:spTgt spid="50"/>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5" presetClass="entr" presetSubtype="10" fill="hold" grpId="0" nodeType="clickEffect">
                                  <p:stCondLst>
                                    <p:cond delay="0"/>
                                  </p:stCondLst>
                                  <p:childTnLst>
                                    <p:set>
                                      <p:cBhvr>
                                        <p:cTn id="172" dur="1" fill="hold">
                                          <p:stCondLst>
                                            <p:cond delay="0"/>
                                          </p:stCondLst>
                                        </p:cTn>
                                        <p:tgtEl>
                                          <p:spTgt spid="51"/>
                                        </p:tgtEl>
                                        <p:attrNameLst>
                                          <p:attrName>style.visibility</p:attrName>
                                        </p:attrNameLst>
                                      </p:cBhvr>
                                      <p:to>
                                        <p:strVal val="visible"/>
                                      </p:to>
                                    </p:set>
                                    <p:animEffect transition="in" filter="checkerboard(across)">
                                      <p:cBhvr>
                                        <p:cTn id="173" dur="500"/>
                                        <p:tgtEl>
                                          <p:spTgt spid="51"/>
                                        </p:tgtEl>
                                      </p:cBhvr>
                                    </p:animEffect>
                                  </p:childTnLst>
                                </p:cTn>
                              </p:par>
                            </p:childTnLst>
                          </p:cTn>
                        </p:par>
                      </p:childTnLst>
                    </p:cTn>
                  </p:par>
                  <p:par>
                    <p:cTn id="174" fill="hold">
                      <p:stCondLst>
                        <p:cond delay="indefinite"/>
                      </p:stCondLst>
                      <p:childTnLst>
                        <p:par>
                          <p:cTn id="175" fill="hold">
                            <p:stCondLst>
                              <p:cond delay="0"/>
                            </p:stCondLst>
                            <p:childTnLst>
                              <p:par>
                                <p:cTn id="176" presetID="2" presetClass="entr" presetSubtype="4" fill="hold" nodeType="clickEffect">
                                  <p:stCondLst>
                                    <p:cond delay="0"/>
                                  </p:stCondLst>
                                  <p:childTnLst>
                                    <p:set>
                                      <p:cBhvr>
                                        <p:cTn id="177" dur="1" fill="hold">
                                          <p:stCondLst>
                                            <p:cond delay="0"/>
                                          </p:stCondLst>
                                        </p:cTn>
                                        <p:tgtEl>
                                          <p:spTgt spid="43"/>
                                        </p:tgtEl>
                                        <p:attrNameLst>
                                          <p:attrName>style.visibility</p:attrName>
                                        </p:attrNameLst>
                                      </p:cBhvr>
                                      <p:to>
                                        <p:strVal val="visible"/>
                                      </p:to>
                                    </p:set>
                                    <p:anim calcmode="lin" valueType="num">
                                      <p:cBhvr additive="base">
                                        <p:cTn id="178" dur="500" fill="hold"/>
                                        <p:tgtEl>
                                          <p:spTgt spid="43"/>
                                        </p:tgtEl>
                                        <p:attrNameLst>
                                          <p:attrName>ppt_x</p:attrName>
                                        </p:attrNameLst>
                                      </p:cBhvr>
                                      <p:tavLst>
                                        <p:tav tm="0">
                                          <p:val>
                                            <p:strVal val="#ppt_x"/>
                                          </p:val>
                                        </p:tav>
                                        <p:tav tm="100000">
                                          <p:val>
                                            <p:strVal val="#ppt_x"/>
                                          </p:val>
                                        </p:tav>
                                      </p:tavLst>
                                    </p:anim>
                                    <p:anim calcmode="lin" valueType="num">
                                      <p:cBhvr additive="base">
                                        <p:cTn id="179"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12" presetClass="exit" presetSubtype="4" fill="hold" nodeType="clickEffect">
                                  <p:stCondLst>
                                    <p:cond delay="0"/>
                                  </p:stCondLst>
                                  <p:childTnLst>
                                    <p:anim calcmode="lin" valueType="num">
                                      <p:cBhvr additive="base">
                                        <p:cTn id="183" dur="500"/>
                                        <p:tgtEl>
                                          <p:spTgt spid="43"/>
                                        </p:tgtEl>
                                        <p:attrNameLst>
                                          <p:attrName>ppt_y</p:attrName>
                                        </p:attrNameLst>
                                      </p:cBhvr>
                                      <p:tavLst>
                                        <p:tav tm="0">
                                          <p:val>
                                            <p:strVal val="#ppt_y"/>
                                          </p:val>
                                        </p:tav>
                                        <p:tav tm="100000">
                                          <p:val>
                                            <p:strVal val="#ppt_y+#ppt_h*1.125000"/>
                                          </p:val>
                                        </p:tav>
                                      </p:tavLst>
                                    </p:anim>
                                    <p:animEffect transition="out" filter="wipe(down)">
                                      <p:cBhvr>
                                        <p:cTn id="184" dur="500"/>
                                        <p:tgtEl>
                                          <p:spTgt spid="43"/>
                                        </p:tgtEl>
                                      </p:cBhvr>
                                    </p:animEffect>
                                    <p:set>
                                      <p:cBhvr>
                                        <p:cTn id="18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11965172" cy="850602"/>
            <a:chOff x="113414" y="106325"/>
            <a:chExt cx="7178690"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5" name="Arrow: Chevron 4">
              <a:extLst>
                <a:ext uri="{FF2B5EF4-FFF2-40B4-BE49-F238E27FC236}">
                  <a16:creationId xmlns:a16="http://schemas.microsoft.com/office/drawing/2014/main" id="{32ED20B3-3902-4EBA-BB8D-ABAC5D076659}"/>
                </a:ext>
              </a:extLst>
            </p:cNvPr>
            <p:cNvSpPr/>
            <p:nvPr/>
          </p:nvSpPr>
          <p:spPr>
            <a:xfrm>
              <a:off x="4899778" y="116953"/>
              <a:ext cx="2392326"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37042" y="6459036"/>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663265" y="1147865"/>
            <a:ext cx="4868520" cy="420753"/>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Indicateurs de performance</a:t>
            </a:r>
          </a:p>
        </p:txBody>
      </p:sp>
      <p:sp>
        <p:nvSpPr>
          <p:cNvPr id="20" name="Hexagon 19">
            <a:extLst>
              <a:ext uri="{FF2B5EF4-FFF2-40B4-BE49-F238E27FC236}">
                <a16:creationId xmlns:a16="http://schemas.microsoft.com/office/drawing/2014/main" id="{F2305C92-BABD-5E40-ACF3-35C92C8B6C6E}"/>
              </a:ext>
            </a:extLst>
          </p:cNvPr>
          <p:cNvSpPr/>
          <p:nvPr/>
        </p:nvSpPr>
        <p:spPr>
          <a:xfrm>
            <a:off x="482600" y="1147865"/>
            <a:ext cx="1739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CONTRÔLER</a:t>
            </a:r>
          </a:p>
        </p:txBody>
      </p:sp>
      <p:graphicFrame>
        <p:nvGraphicFramePr>
          <p:cNvPr id="13" name="Tableau 13">
            <a:extLst>
              <a:ext uri="{FF2B5EF4-FFF2-40B4-BE49-F238E27FC236}">
                <a16:creationId xmlns:a16="http://schemas.microsoft.com/office/drawing/2014/main" id="{EAE61204-3E0C-438D-8316-F6E3D9CEB27B}"/>
              </a:ext>
            </a:extLst>
          </p:cNvPr>
          <p:cNvGraphicFramePr>
            <a:graphicFrameLocks noGrp="1"/>
          </p:cNvGraphicFramePr>
          <p:nvPr/>
        </p:nvGraphicFramePr>
        <p:xfrm>
          <a:off x="566156" y="1759556"/>
          <a:ext cx="11158611" cy="4447496"/>
        </p:xfrm>
        <a:graphic>
          <a:graphicData uri="http://schemas.openxmlformats.org/drawingml/2006/table">
            <a:tbl>
              <a:tblPr firstRow="1" bandRow="1">
                <a:tableStyleId>{69012ECD-51FC-41F1-AA8D-1B2483CD663E}</a:tableStyleId>
              </a:tblPr>
              <a:tblGrid>
                <a:gridCol w="3719537">
                  <a:extLst>
                    <a:ext uri="{9D8B030D-6E8A-4147-A177-3AD203B41FA5}">
                      <a16:colId xmlns:a16="http://schemas.microsoft.com/office/drawing/2014/main" val="2690106463"/>
                    </a:ext>
                  </a:extLst>
                </a:gridCol>
                <a:gridCol w="3719537">
                  <a:extLst>
                    <a:ext uri="{9D8B030D-6E8A-4147-A177-3AD203B41FA5}">
                      <a16:colId xmlns:a16="http://schemas.microsoft.com/office/drawing/2014/main" val="3997942691"/>
                    </a:ext>
                  </a:extLst>
                </a:gridCol>
                <a:gridCol w="3719537">
                  <a:extLst>
                    <a:ext uri="{9D8B030D-6E8A-4147-A177-3AD203B41FA5}">
                      <a16:colId xmlns:a16="http://schemas.microsoft.com/office/drawing/2014/main" val="381356418"/>
                    </a:ext>
                  </a:extLst>
                </a:gridCol>
              </a:tblGrid>
              <a:tr h="631173">
                <a:tc gridSpan="3">
                  <a:txBody>
                    <a:bodyPr/>
                    <a:lstStyle/>
                    <a:p>
                      <a:pPr algn="ctr"/>
                      <a:r>
                        <a:rPr lang="fr-MA" sz="3200" b="1" kern="1200" dirty="0">
                          <a:solidFill>
                            <a:schemeClr val="bg1"/>
                          </a:solidFill>
                          <a:latin typeface="+mn-lt"/>
                          <a:ea typeface="+mn-ea"/>
                          <a:cs typeface="+mn-cs"/>
                        </a:rPr>
                        <a:t>Tableau de bord </a:t>
                      </a:r>
                    </a:p>
                  </a:txBody>
                  <a:tcPr>
                    <a:solidFill>
                      <a:schemeClr val="accent1">
                        <a:lumMod val="60000"/>
                        <a:lumOff val="40000"/>
                      </a:schemeClr>
                    </a:solidFill>
                  </a:tcPr>
                </a:tc>
                <a:tc hMerge="1">
                  <a:txBody>
                    <a:bodyPr/>
                    <a:lstStyle/>
                    <a:p>
                      <a:endParaRPr lang="fr-MA" dirty="0"/>
                    </a:p>
                  </a:txBody>
                  <a:tcPr/>
                </a:tc>
                <a:tc hMerge="1">
                  <a:txBody>
                    <a:bodyPr/>
                    <a:lstStyle/>
                    <a:p>
                      <a:endParaRPr lang="fr-MA" dirty="0"/>
                    </a:p>
                  </a:txBody>
                  <a:tcPr/>
                </a:tc>
                <a:extLst>
                  <a:ext uri="{0D108BD9-81ED-4DB2-BD59-A6C34878D82A}">
                    <a16:rowId xmlns:a16="http://schemas.microsoft.com/office/drawing/2014/main" val="519830339"/>
                  </a:ext>
                </a:extLst>
              </a:tr>
              <a:tr h="71653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M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MA"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MA" sz="1800" kern="1200" dirty="0">
                        <a:solidFill>
                          <a:schemeClr val="tx1"/>
                        </a:solidFill>
                        <a:effectLst/>
                        <a:latin typeface="Arial" panose="020B0604020202020204" pitchFamily="34" charset="0"/>
                        <a:ea typeface="+mn-ea"/>
                        <a:cs typeface="+mn-cs"/>
                      </a:endParaRPr>
                    </a:p>
                  </a:txBody>
                  <a:tcPr/>
                </a:tc>
                <a:extLst>
                  <a:ext uri="{0D108BD9-81ED-4DB2-BD59-A6C34878D82A}">
                    <a16:rowId xmlns:a16="http://schemas.microsoft.com/office/drawing/2014/main" val="733016803"/>
                  </a:ext>
                </a:extLst>
              </a:tr>
              <a:tr h="3099785">
                <a:tc>
                  <a:txBody>
                    <a:bodyPr/>
                    <a:lstStyle/>
                    <a:p>
                      <a:endParaRPr lang="fr-MA" sz="1400" b="1" dirty="0">
                        <a:solidFill>
                          <a:schemeClr val="bg2">
                            <a:lumMod val="50000"/>
                          </a:schemeClr>
                        </a:solidFill>
                      </a:endParaRPr>
                    </a:p>
                  </a:txBody>
                  <a:tcPr/>
                </a:tc>
                <a:tc>
                  <a:txBody>
                    <a:bodyPr/>
                    <a:lstStyle/>
                    <a:p>
                      <a:endParaRPr lang="fr-MA" dirty="0"/>
                    </a:p>
                  </a:txBody>
                  <a:tcPr/>
                </a:tc>
                <a:tc>
                  <a:txBody>
                    <a:bodyPr/>
                    <a:lstStyle/>
                    <a:p>
                      <a:endParaRPr lang="fr-MA" sz="1200" b="1" kern="1200" dirty="0">
                        <a:solidFill>
                          <a:schemeClr val="bg2">
                            <a:lumMod val="50000"/>
                          </a:schemeClr>
                        </a:solidFill>
                        <a:latin typeface="+mn-lt"/>
                        <a:ea typeface="+mn-ea"/>
                        <a:cs typeface="+mn-cs"/>
                      </a:endParaRPr>
                    </a:p>
                  </a:txBody>
                  <a:tcPr/>
                </a:tc>
                <a:extLst>
                  <a:ext uri="{0D108BD9-81ED-4DB2-BD59-A6C34878D82A}">
                    <a16:rowId xmlns:a16="http://schemas.microsoft.com/office/drawing/2014/main" val="1533214197"/>
                  </a:ext>
                </a:extLst>
              </a:tr>
            </a:tbl>
          </a:graphicData>
        </a:graphic>
      </p:graphicFrame>
      <p:pic>
        <p:nvPicPr>
          <p:cNvPr id="31" name="Picture 2" descr="Échelle Colorée Jauge Indicateur Avec Différentes Couleurs Indicateur De  Mesure De Lindicateur De Compteur De Vitesse Tachometer De Dispositif  Illustration Disolement De Vecteur Vecteurs libres de droits et plus  d&amp;#39;images vectorielles de">
            <a:extLst>
              <a:ext uri="{FF2B5EF4-FFF2-40B4-BE49-F238E27FC236}">
                <a16:creationId xmlns:a16="http://schemas.microsoft.com/office/drawing/2014/main" id="{0C703C4B-F42C-4B87-92B2-18A017F91E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6" t="14047" r="2186" b="15017"/>
          <a:stretch/>
        </p:blipFill>
        <p:spPr bwMode="auto">
          <a:xfrm>
            <a:off x="528380" y="3545882"/>
            <a:ext cx="3157507" cy="17200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2" name="Graphique 31">
            <a:extLst>
              <a:ext uri="{FF2B5EF4-FFF2-40B4-BE49-F238E27FC236}">
                <a16:creationId xmlns:a16="http://schemas.microsoft.com/office/drawing/2014/main" id="{9B84C65E-070D-480B-9F60-FDFBD3234ABB}"/>
              </a:ext>
            </a:extLst>
          </p:cNvPr>
          <p:cNvGraphicFramePr>
            <a:graphicFrameLocks/>
          </p:cNvGraphicFramePr>
          <p:nvPr/>
        </p:nvGraphicFramePr>
        <p:xfrm>
          <a:off x="4068997" y="3124205"/>
          <a:ext cx="3708817" cy="263935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Graphique 26">
            <a:extLst>
              <a:ext uri="{FF2B5EF4-FFF2-40B4-BE49-F238E27FC236}">
                <a16:creationId xmlns:a16="http://schemas.microsoft.com/office/drawing/2014/main" id="{EFA11DF6-4512-4C27-9E21-C75384BF6592}"/>
              </a:ext>
            </a:extLst>
          </p:cNvPr>
          <p:cNvGraphicFramePr>
            <a:graphicFrameLocks/>
          </p:cNvGraphicFramePr>
          <p:nvPr/>
        </p:nvGraphicFramePr>
        <p:xfrm>
          <a:off x="8159813" y="3138264"/>
          <a:ext cx="3381314" cy="2535263"/>
        </p:xfrm>
        <a:graphic>
          <a:graphicData uri="http://schemas.openxmlformats.org/drawingml/2006/chart">
            <c:chart xmlns:c="http://schemas.openxmlformats.org/drawingml/2006/chart" xmlns:r="http://schemas.openxmlformats.org/officeDocument/2006/relationships" r:id="rId5"/>
          </a:graphicData>
        </a:graphic>
      </p:graphicFrame>
      <p:sp>
        <p:nvSpPr>
          <p:cNvPr id="28" name="ZoneTexte 27">
            <a:extLst>
              <a:ext uri="{FF2B5EF4-FFF2-40B4-BE49-F238E27FC236}">
                <a16:creationId xmlns:a16="http://schemas.microsoft.com/office/drawing/2014/main" id="{7F3DDB64-03DD-412C-A1BB-5E32D030F353}"/>
              </a:ext>
            </a:extLst>
          </p:cNvPr>
          <p:cNvSpPr txBox="1"/>
          <p:nvPr/>
        </p:nvSpPr>
        <p:spPr>
          <a:xfrm>
            <a:off x="3876825" y="5763561"/>
            <a:ext cx="4763649" cy="276999"/>
          </a:xfrm>
          <a:prstGeom prst="rect">
            <a:avLst/>
          </a:prstGeom>
          <a:noFill/>
        </p:spPr>
        <p:txBody>
          <a:bodyPr wrap="square">
            <a:spAutoFit/>
          </a:bodyPr>
          <a:lstStyle/>
          <a:p>
            <a:r>
              <a:rPr lang="fr-FR" sz="1200" b="1" dirty="0">
                <a:solidFill>
                  <a:schemeClr val="bg2">
                    <a:lumMod val="50000"/>
                  </a:schemeClr>
                </a:solidFill>
              </a:rPr>
              <a:t>Nombres d’interventions techniques par client et par technicien</a:t>
            </a:r>
            <a:endParaRPr lang="fr-MA" sz="1200" b="1" dirty="0">
              <a:solidFill>
                <a:schemeClr val="bg2">
                  <a:lumMod val="50000"/>
                </a:schemeClr>
              </a:solidFill>
            </a:endParaRPr>
          </a:p>
        </p:txBody>
      </p:sp>
      <p:sp>
        <p:nvSpPr>
          <p:cNvPr id="29" name="ZoneTexte 28">
            <a:extLst>
              <a:ext uri="{FF2B5EF4-FFF2-40B4-BE49-F238E27FC236}">
                <a16:creationId xmlns:a16="http://schemas.microsoft.com/office/drawing/2014/main" id="{C0F0B2FA-F749-46E1-84C1-4747B8633DE5}"/>
              </a:ext>
            </a:extLst>
          </p:cNvPr>
          <p:cNvSpPr txBox="1"/>
          <p:nvPr/>
        </p:nvSpPr>
        <p:spPr>
          <a:xfrm>
            <a:off x="683843" y="5725044"/>
            <a:ext cx="4763649" cy="461665"/>
          </a:xfrm>
          <a:prstGeom prst="rect">
            <a:avLst/>
          </a:prstGeom>
          <a:noFill/>
        </p:spPr>
        <p:txBody>
          <a:bodyPr wrap="square">
            <a:spAutoFit/>
          </a:bodyPr>
          <a:lstStyle/>
          <a:p>
            <a:r>
              <a:rPr lang="fr-FR" sz="1200" b="1" dirty="0">
                <a:solidFill>
                  <a:schemeClr val="bg2">
                    <a:lumMod val="50000"/>
                  </a:schemeClr>
                </a:solidFill>
              </a:rPr>
              <a:t>Le chiffre d’affaires d’intervention par client </a:t>
            </a:r>
            <a:endParaRPr lang="fr-MA" sz="1200" b="1" dirty="0">
              <a:solidFill>
                <a:schemeClr val="bg2">
                  <a:lumMod val="50000"/>
                </a:schemeClr>
              </a:solidFill>
            </a:endParaRPr>
          </a:p>
          <a:p>
            <a:endParaRPr lang="fr-MA" sz="1200" b="1" dirty="0">
              <a:solidFill>
                <a:schemeClr val="bg2">
                  <a:lumMod val="50000"/>
                </a:schemeClr>
              </a:solidFill>
            </a:endParaRPr>
          </a:p>
        </p:txBody>
      </p:sp>
      <p:sp>
        <p:nvSpPr>
          <p:cNvPr id="30" name="ZoneTexte 29">
            <a:extLst>
              <a:ext uri="{FF2B5EF4-FFF2-40B4-BE49-F238E27FC236}">
                <a16:creationId xmlns:a16="http://schemas.microsoft.com/office/drawing/2014/main" id="{0DC8AA39-5DCE-423A-B8A8-B275DC89E1B5}"/>
              </a:ext>
            </a:extLst>
          </p:cNvPr>
          <p:cNvSpPr txBox="1"/>
          <p:nvPr/>
        </p:nvSpPr>
        <p:spPr>
          <a:xfrm>
            <a:off x="8531785" y="5725044"/>
            <a:ext cx="4763649" cy="276999"/>
          </a:xfrm>
          <a:prstGeom prst="rect">
            <a:avLst/>
          </a:prstGeom>
          <a:noFill/>
        </p:spPr>
        <p:txBody>
          <a:bodyPr wrap="square">
            <a:spAutoFit/>
          </a:bodyPr>
          <a:lstStyle/>
          <a:p>
            <a:r>
              <a:rPr lang="fr-MA" sz="1200" b="1" kern="1200" dirty="0">
                <a:solidFill>
                  <a:schemeClr val="bg2">
                    <a:lumMod val="50000"/>
                  </a:schemeClr>
                </a:solidFill>
                <a:latin typeface="+mn-lt"/>
                <a:ea typeface="+mn-ea"/>
                <a:cs typeface="+mn-cs"/>
              </a:rPr>
              <a:t>Coût d’intervention par technicien </a:t>
            </a:r>
          </a:p>
        </p:txBody>
      </p:sp>
      <p:sp>
        <p:nvSpPr>
          <p:cNvPr id="33" name="ZoneTexte 32">
            <a:extLst>
              <a:ext uri="{FF2B5EF4-FFF2-40B4-BE49-F238E27FC236}">
                <a16:creationId xmlns:a16="http://schemas.microsoft.com/office/drawing/2014/main" id="{333ACAB0-7400-435B-89A5-38EAADA2FE47}"/>
              </a:ext>
            </a:extLst>
          </p:cNvPr>
          <p:cNvSpPr txBox="1"/>
          <p:nvPr/>
        </p:nvSpPr>
        <p:spPr>
          <a:xfrm>
            <a:off x="914749" y="2491933"/>
            <a:ext cx="2654562" cy="707886"/>
          </a:xfrm>
          <a:prstGeom prst="rect">
            <a:avLst/>
          </a:prstGeom>
          <a:noFill/>
        </p:spPr>
        <p:txBody>
          <a:bodyPr wrap="square">
            <a:spAutoFit/>
          </a:bodyPr>
          <a:lstStyle/>
          <a:p>
            <a:pPr lvl="0" algn="ctr">
              <a:defRPr/>
            </a:pPr>
            <a:r>
              <a:rPr lang="fr-MA" sz="1400" b="1" dirty="0"/>
              <a:t>Indicateur de performances de l’activité</a:t>
            </a:r>
          </a:p>
          <a:p>
            <a:endParaRPr lang="fr-MA" sz="1200" b="1" dirty="0">
              <a:solidFill>
                <a:schemeClr val="bg2">
                  <a:lumMod val="50000"/>
                </a:schemeClr>
              </a:solidFill>
            </a:endParaRPr>
          </a:p>
        </p:txBody>
      </p:sp>
      <p:sp>
        <p:nvSpPr>
          <p:cNvPr id="34" name="ZoneTexte 33">
            <a:extLst>
              <a:ext uri="{FF2B5EF4-FFF2-40B4-BE49-F238E27FC236}">
                <a16:creationId xmlns:a16="http://schemas.microsoft.com/office/drawing/2014/main" id="{9F566BD3-28C5-42B0-97C0-F6FA3D06912E}"/>
              </a:ext>
            </a:extLst>
          </p:cNvPr>
          <p:cNvSpPr txBox="1"/>
          <p:nvPr/>
        </p:nvSpPr>
        <p:spPr>
          <a:xfrm>
            <a:off x="4398060" y="2491933"/>
            <a:ext cx="2654562" cy="707886"/>
          </a:xfrm>
          <a:prstGeom prst="rect">
            <a:avLst/>
          </a:prstGeom>
          <a:noFill/>
        </p:spPr>
        <p:txBody>
          <a:bodyPr wrap="square">
            <a:spAutoFit/>
          </a:bodyPr>
          <a:lstStyle/>
          <a:p>
            <a:pPr lvl="0" algn="ctr">
              <a:defRPr/>
            </a:pPr>
            <a:r>
              <a:rPr lang="fr-MA" sz="1400" b="1" dirty="0">
                <a:ea typeface="Times New Roman" panose="02020603050405020304" pitchFamily="18" charset="0"/>
              </a:rPr>
              <a:t>Indicateur de performances de productivité</a:t>
            </a:r>
            <a:endParaRPr lang="fr-MA" sz="1400" b="1" dirty="0"/>
          </a:p>
          <a:p>
            <a:endParaRPr lang="fr-MA" sz="1200" b="1" dirty="0">
              <a:solidFill>
                <a:schemeClr val="bg2">
                  <a:lumMod val="50000"/>
                </a:schemeClr>
              </a:solidFill>
            </a:endParaRPr>
          </a:p>
        </p:txBody>
      </p:sp>
      <p:sp>
        <p:nvSpPr>
          <p:cNvPr id="35" name="ZoneTexte 34">
            <a:extLst>
              <a:ext uri="{FF2B5EF4-FFF2-40B4-BE49-F238E27FC236}">
                <a16:creationId xmlns:a16="http://schemas.microsoft.com/office/drawing/2014/main" id="{A6D9EBDF-1784-45DF-BE62-28C5085381E5}"/>
              </a:ext>
            </a:extLst>
          </p:cNvPr>
          <p:cNvSpPr txBox="1"/>
          <p:nvPr/>
        </p:nvSpPr>
        <p:spPr>
          <a:xfrm>
            <a:off x="8886565" y="2491933"/>
            <a:ext cx="2654562" cy="707886"/>
          </a:xfrm>
          <a:prstGeom prst="rect">
            <a:avLst/>
          </a:prstGeom>
          <a:noFill/>
        </p:spPr>
        <p:txBody>
          <a:bodyPr wrap="square">
            <a:spAutoFit/>
          </a:bodyPr>
          <a:lstStyle/>
          <a:p>
            <a:pPr lvl="0" algn="ctr">
              <a:defRPr/>
            </a:pPr>
            <a:r>
              <a:rPr lang="fr-MA" sz="1400" b="1" dirty="0"/>
              <a:t>Indicateur de performances de service </a:t>
            </a:r>
          </a:p>
          <a:p>
            <a:endParaRPr lang="fr-MA" sz="1200" b="1" dirty="0">
              <a:solidFill>
                <a:schemeClr val="bg2">
                  <a:lumMod val="50000"/>
                </a:schemeClr>
              </a:solidFill>
            </a:endParaRPr>
          </a:p>
        </p:txBody>
      </p:sp>
      <p:sp>
        <p:nvSpPr>
          <p:cNvPr id="2" name="Espace réservé du numéro de diapositive 1">
            <a:extLst>
              <a:ext uri="{FF2B5EF4-FFF2-40B4-BE49-F238E27FC236}">
                <a16:creationId xmlns:a16="http://schemas.microsoft.com/office/drawing/2014/main" id="{AD0990D4-20B1-47C0-9CB8-2CD5EEFCCED1}"/>
              </a:ext>
            </a:extLst>
          </p:cNvPr>
          <p:cNvSpPr>
            <a:spLocks noGrp="1"/>
          </p:cNvSpPr>
          <p:nvPr>
            <p:ph type="sldNum" sz="quarter" idx="12"/>
          </p:nvPr>
        </p:nvSpPr>
        <p:spPr/>
        <p:txBody>
          <a:bodyPr/>
          <a:lstStyle/>
          <a:p>
            <a:fld id="{C309CD6B-19A4-44FC-9307-E147573B8CC9}" type="slidenum">
              <a:rPr lang="en-US" smtClean="0"/>
              <a:t>34</a:t>
            </a:fld>
            <a:endParaRPr lang="en-US"/>
          </a:p>
        </p:txBody>
      </p:sp>
    </p:spTree>
    <p:extLst>
      <p:ext uri="{BB962C8B-B14F-4D97-AF65-F5344CB8AC3E}">
        <p14:creationId xmlns:p14="http://schemas.microsoft.com/office/powerpoint/2010/main" val="330938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checkerboard(across)">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ppt_x"/>
                                          </p:val>
                                        </p:tav>
                                        <p:tav tm="100000">
                                          <p:val>
                                            <p:strVal val="#ppt_x"/>
                                          </p:val>
                                        </p:tav>
                                      </p:tavLst>
                                    </p:anim>
                                    <p:anim calcmode="lin" valueType="num">
                                      <p:cBhvr additive="base">
                                        <p:cTn id="4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1+#ppt_h/2"/>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0-#ppt_w/2"/>
                                          </p:val>
                                        </p:tav>
                                        <p:tav tm="100000">
                                          <p:val>
                                            <p:strVal val="#ppt_x"/>
                                          </p:val>
                                        </p:tav>
                                      </p:tavLst>
                                    </p:anim>
                                    <p:anim calcmode="lin" valueType="num">
                                      <p:cBhvr additive="base">
                                        <p:cTn id="56" dur="500" fill="hold"/>
                                        <p:tgtEl>
                                          <p:spTgt spid="27"/>
                                        </p:tgtEl>
                                        <p:attrNameLst>
                                          <p:attrName>ppt_y</p:attrName>
                                        </p:attrNameLst>
                                      </p:cBhvr>
                                      <p:tavLst>
                                        <p:tav tm="0">
                                          <p:val>
                                            <p:strVal val="#ppt_y"/>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additive="base">
                                        <p:cTn id="59" dur="500" fill="hold"/>
                                        <p:tgtEl>
                                          <p:spTgt spid="30"/>
                                        </p:tgtEl>
                                        <p:attrNameLst>
                                          <p:attrName>ppt_x</p:attrName>
                                        </p:attrNameLst>
                                      </p:cBhvr>
                                      <p:tavLst>
                                        <p:tav tm="0">
                                          <p:val>
                                            <p:strVal val="#ppt_x"/>
                                          </p:val>
                                        </p:tav>
                                        <p:tav tm="100000">
                                          <p:val>
                                            <p:strVal val="#ppt_x"/>
                                          </p:val>
                                        </p:tav>
                                      </p:tavLst>
                                    </p:anim>
                                    <p:anim calcmode="lin" valueType="num">
                                      <p:cBhvr additive="base">
                                        <p:cTn id="6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Graphic spid="32" grpId="0">
        <p:bldAsOne/>
      </p:bldGraphic>
      <p:bldGraphic spid="27" grpId="0">
        <p:bldAsOne/>
      </p:bldGraphic>
      <p:bldP spid="28" grpId="0"/>
      <p:bldP spid="29" grpId="0"/>
      <p:bldP spid="30" grpId="0"/>
      <p:bldP spid="33" grpId="0"/>
      <p:bldP spid="34" grpId="0"/>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106325"/>
            <a:ext cx="11965172" cy="850602"/>
            <a:chOff x="113414" y="106325"/>
            <a:chExt cx="7178690"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5" name="Arrow: Chevron 4">
              <a:extLst>
                <a:ext uri="{FF2B5EF4-FFF2-40B4-BE49-F238E27FC236}">
                  <a16:creationId xmlns:a16="http://schemas.microsoft.com/office/drawing/2014/main" id="{32ED20B3-3902-4EBA-BB8D-ABAC5D076659}"/>
                </a:ext>
              </a:extLst>
            </p:cNvPr>
            <p:cNvSpPr/>
            <p:nvPr/>
          </p:nvSpPr>
          <p:spPr>
            <a:xfrm>
              <a:off x="4899778" y="116953"/>
              <a:ext cx="2392326"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ound Same Side Corner Rectangle 18">
            <a:extLst>
              <a:ext uri="{FF2B5EF4-FFF2-40B4-BE49-F238E27FC236}">
                <a16:creationId xmlns:a16="http://schemas.microsoft.com/office/drawing/2014/main" id="{E8ED2331-3C39-444A-95E9-9E83D40EE48D}"/>
              </a:ext>
            </a:extLst>
          </p:cNvPr>
          <p:cNvSpPr/>
          <p:nvPr/>
        </p:nvSpPr>
        <p:spPr>
          <a:xfrm>
            <a:off x="3998166" y="1147865"/>
            <a:ext cx="4148384" cy="420753"/>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Comparatif des scores</a:t>
            </a:r>
          </a:p>
        </p:txBody>
      </p:sp>
      <p:sp>
        <p:nvSpPr>
          <p:cNvPr id="20" name="Hexagon 19">
            <a:extLst>
              <a:ext uri="{FF2B5EF4-FFF2-40B4-BE49-F238E27FC236}">
                <a16:creationId xmlns:a16="http://schemas.microsoft.com/office/drawing/2014/main" id="{F2305C92-BABD-5E40-ACF3-35C92C8B6C6E}"/>
              </a:ext>
            </a:extLst>
          </p:cNvPr>
          <p:cNvSpPr/>
          <p:nvPr/>
        </p:nvSpPr>
        <p:spPr>
          <a:xfrm>
            <a:off x="482600" y="1147865"/>
            <a:ext cx="1739900" cy="42075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CONTRÔLER</a:t>
            </a:r>
          </a:p>
        </p:txBody>
      </p:sp>
      <p:graphicFrame>
        <p:nvGraphicFramePr>
          <p:cNvPr id="2" name="Table 1">
            <a:extLst>
              <a:ext uri="{FF2B5EF4-FFF2-40B4-BE49-F238E27FC236}">
                <a16:creationId xmlns:a16="http://schemas.microsoft.com/office/drawing/2014/main" id="{F011D85B-AC3D-1F47-AFA4-B8F7DF553601}"/>
              </a:ext>
            </a:extLst>
          </p:cNvPr>
          <p:cNvGraphicFramePr>
            <a:graphicFrameLocks noGrp="1"/>
          </p:cNvGraphicFramePr>
          <p:nvPr>
            <p:extLst>
              <p:ext uri="{D42A27DB-BD31-4B8C-83A1-F6EECF244321}">
                <p14:modId xmlns:p14="http://schemas.microsoft.com/office/powerpoint/2010/main" val="597742329"/>
              </p:ext>
            </p:extLst>
          </p:nvPr>
        </p:nvGraphicFramePr>
        <p:xfrm>
          <a:off x="529471" y="2285999"/>
          <a:ext cx="5896471" cy="3596010"/>
        </p:xfrm>
        <a:graphic>
          <a:graphicData uri="http://schemas.openxmlformats.org/drawingml/2006/table">
            <a:tbl>
              <a:tblPr firstRow="1" firstCol="1" bandRow="1">
                <a:tableStyleId>{5202B0CA-FC54-4496-8BCA-5EF66A818D29}</a:tableStyleId>
              </a:tblPr>
              <a:tblGrid>
                <a:gridCol w="3209675">
                  <a:extLst>
                    <a:ext uri="{9D8B030D-6E8A-4147-A177-3AD203B41FA5}">
                      <a16:colId xmlns:a16="http://schemas.microsoft.com/office/drawing/2014/main" val="560990760"/>
                    </a:ext>
                  </a:extLst>
                </a:gridCol>
                <a:gridCol w="1469425">
                  <a:extLst>
                    <a:ext uri="{9D8B030D-6E8A-4147-A177-3AD203B41FA5}">
                      <a16:colId xmlns:a16="http://schemas.microsoft.com/office/drawing/2014/main" val="1373309992"/>
                    </a:ext>
                  </a:extLst>
                </a:gridCol>
                <a:gridCol w="1217371">
                  <a:extLst>
                    <a:ext uri="{9D8B030D-6E8A-4147-A177-3AD203B41FA5}">
                      <a16:colId xmlns:a16="http://schemas.microsoft.com/office/drawing/2014/main" val="1125152455"/>
                    </a:ext>
                  </a:extLst>
                </a:gridCol>
              </a:tblGrid>
              <a:tr h="431973">
                <a:tc>
                  <a:txBody>
                    <a:bodyPr/>
                    <a:lstStyle/>
                    <a:p>
                      <a:pPr algn="ctr">
                        <a:lnSpc>
                          <a:spcPct val="107000"/>
                        </a:lnSpc>
                        <a:spcAft>
                          <a:spcPts val="0"/>
                        </a:spcAft>
                      </a:pPr>
                      <a:r>
                        <a:rPr lang="fr-MA" sz="1800" dirty="0">
                          <a:effectLst/>
                        </a:rPr>
                        <a:t>Les axes de management</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Score avant  </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Score après </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648452785"/>
                  </a:ext>
                </a:extLst>
              </a:tr>
              <a:tr h="431973">
                <a:tc>
                  <a:txBody>
                    <a:bodyPr/>
                    <a:lstStyle/>
                    <a:p>
                      <a:pPr algn="ctr">
                        <a:lnSpc>
                          <a:spcPct val="107000"/>
                        </a:lnSpc>
                        <a:spcAft>
                          <a:spcPts val="0"/>
                        </a:spcAft>
                      </a:pPr>
                      <a:r>
                        <a:rPr lang="fr-MA" sz="1800">
                          <a:effectLst/>
                        </a:rPr>
                        <a:t>Suivi des machines</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dirty="0">
                          <a:effectLst/>
                        </a:rPr>
                        <a:t>0%</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21% </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115926686"/>
                  </a:ext>
                </a:extLst>
              </a:tr>
              <a:tr h="431973">
                <a:tc>
                  <a:txBody>
                    <a:bodyPr/>
                    <a:lstStyle/>
                    <a:p>
                      <a:pPr algn="ctr">
                        <a:lnSpc>
                          <a:spcPct val="107000"/>
                        </a:lnSpc>
                        <a:spcAft>
                          <a:spcPts val="0"/>
                        </a:spcAft>
                      </a:pPr>
                      <a:r>
                        <a:rPr lang="fr-MA" sz="1800">
                          <a:effectLst/>
                        </a:rPr>
                        <a:t>Gestion des pièces de rechange</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32%</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 40%</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2569298678"/>
                  </a:ext>
                </a:extLst>
              </a:tr>
              <a:tr h="431973">
                <a:tc>
                  <a:txBody>
                    <a:bodyPr/>
                    <a:lstStyle/>
                    <a:p>
                      <a:pPr algn="ctr">
                        <a:lnSpc>
                          <a:spcPct val="107000"/>
                        </a:lnSpc>
                        <a:spcAft>
                          <a:spcPts val="0"/>
                        </a:spcAft>
                      </a:pPr>
                      <a:r>
                        <a:rPr lang="fr-MA" sz="1800" dirty="0">
                          <a:effectLst/>
                        </a:rPr>
                        <a:t>Gestion des travaux de maintenance</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44%</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dirty="0">
                          <a:effectLst/>
                        </a:rPr>
                        <a:t> 65%</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4179464615"/>
                  </a:ext>
                </a:extLst>
              </a:tr>
              <a:tr h="431973">
                <a:tc>
                  <a:txBody>
                    <a:bodyPr/>
                    <a:lstStyle/>
                    <a:p>
                      <a:pPr algn="ctr">
                        <a:lnSpc>
                          <a:spcPct val="107000"/>
                        </a:lnSpc>
                        <a:spcAft>
                          <a:spcPts val="0"/>
                        </a:spcAft>
                      </a:pPr>
                      <a:r>
                        <a:rPr lang="fr-MA" sz="1800">
                          <a:effectLst/>
                        </a:rPr>
                        <a:t>Gestion du personnel</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29%</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 49%</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096599132"/>
                  </a:ext>
                </a:extLst>
              </a:tr>
              <a:tr h="431973">
                <a:tc>
                  <a:txBody>
                    <a:bodyPr/>
                    <a:lstStyle/>
                    <a:p>
                      <a:pPr algn="ctr">
                        <a:lnSpc>
                          <a:spcPct val="107000"/>
                        </a:lnSpc>
                        <a:spcAft>
                          <a:spcPts val="0"/>
                        </a:spcAft>
                      </a:pPr>
                      <a:r>
                        <a:rPr lang="fr-MA" sz="1800">
                          <a:effectLst/>
                        </a:rPr>
                        <a:t>Gestion des moyens</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54%</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 54%</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936904064"/>
                  </a:ext>
                </a:extLst>
              </a:tr>
              <a:tr h="431973">
                <a:tc>
                  <a:txBody>
                    <a:bodyPr/>
                    <a:lstStyle/>
                    <a:p>
                      <a:pPr algn="ctr">
                        <a:lnSpc>
                          <a:spcPct val="107000"/>
                        </a:lnSpc>
                        <a:spcAft>
                          <a:spcPts val="0"/>
                        </a:spcAft>
                      </a:pPr>
                      <a:r>
                        <a:rPr lang="fr-MA" sz="1800">
                          <a:effectLst/>
                        </a:rPr>
                        <a:t>Gestion du l'information</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10%</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a:effectLst/>
                        </a:rPr>
                        <a:t> 63%</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855161478"/>
                  </a:ext>
                </a:extLst>
              </a:tr>
              <a:tr h="431973">
                <a:tc>
                  <a:txBody>
                    <a:bodyPr/>
                    <a:lstStyle/>
                    <a:p>
                      <a:pPr algn="ctr">
                        <a:lnSpc>
                          <a:spcPct val="107000"/>
                        </a:lnSpc>
                        <a:spcAft>
                          <a:spcPts val="0"/>
                        </a:spcAft>
                      </a:pPr>
                      <a:r>
                        <a:rPr lang="fr-MA" sz="1800">
                          <a:effectLst/>
                        </a:rPr>
                        <a:t>Suivi des performances</a:t>
                      </a:r>
                      <a:endParaRPr lang="fr-FR" sz="180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dirty="0">
                          <a:effectLst/>
                        </a:rPr>
                        <a:t>0%</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tc>
                  <a:txBody>
                    <a:bodyPr/>
                    <a:lstStyle/>
                    <a:p>
                      <a:pPr algn="ctr">
                        <a:lnSpc>
                          <a:spcPct val="107000"/>
                        </a:lnSpc>
                        <a:spcAft>
                          <a:spcPts val="0"/>
                        </a:spcAft>
                      </a:pPr>
                      <a:r>
                        <a:rPr lang="fr-MA" sz="1800" dirty="0">
                          <a:effectLst/>
                        </a:rPr>
                        <a:t> 45%</a:t>
                      </a:r>
                      <a:endParaRPr lang="fr-FR" sz="1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4450" marR="44450" marT="0" marB="0" anchor="b"/>
                </a:tc>
                <a:extLst>
                  <a:ext uri="{0D108BD9-81ED-4DB2-BD59-A6C34878D82A}">
                    <a16:rowId xmlns:a16="http://schemas.microsoft.com/office/drawing/2014/main" val="3115643088"/>
                  </a:ext>
                </a:extLst>
              </a:tr>
            </a:tbl>
          </a:graphicData>
        </a:graphic>
      </p:graphicFrame>
      <p:graphicFrame>
        <p:nvGraphicFramePr>
          <p:cNvPr id="28" name="Graphique 27">
            <a:extLst>
              <a:ext uri="{FF2B5EF4-FFF2-40B4-BE49-F238E27FC236}">
                <a16:creationId xmlns:a16="http://schemas.microsoft.com/office/drawing/2014/main" id="{3505722A-01EE-464D-AB94-B0E1CE90B574}"/>
              </a:ext>
            </a:extLst>
          </p:cNvPr>
          <p:cNvGraphicFramePr>
            <a:graphicFrameLocks/>
          </p:cNvGraphicFramePr>
          <p:nvPr>
            <p:extLst>
              <p:ext uri="{D42A27DB-BD31-4B8C-83A1-F6EECF244321}">
                <p14:modId xmlns:p14="http://schemas.microsoft.com/office/powerpoint/2010/main" val="962657690"/>
              </p:ext>
            </p:extLst>
          </p:nvPr>
        </p:nvGraphicFramePr>
        <p:xfrm>
          <a:off x="6610104" y="2286000"/>
          <a:ext cx="4868253" cy="3596010"/>
        </p:xfrm>
        <a:graphic>
          <a:graphicData uri="http://schemas.openxmlformats.org/drawingml/2006/chart">
            <c:chart xmlns:c="http://schemas.openxmlformats.org/drawingml/2006/chart" xmlns:r="http://schemas.openxmlformats.org/officeDocument/2006/relationships" r:id="rId3"/>
          </a:graphicData>
        </a:graphic>
      </p:graphicFrame>
      <p:sp>
        <p:nvSpPr>
          <p:cNvPr id="6" name="Espace réservé du numéro de diapositive 5">
            <a:extLst>
              <a:ext uri="{FF2B5EF4-FFF2-40B4-BE49-F238E27FC236}">
                <a16:creationId xmlns:a16="http://schemas.microsoft.com/office/drawing/2014/main" id="{7F25DB5D-7414-4B25-AD10-7EC68132BE55}"/>
              </a:ext>
            </a:extLst>
          </p:cNvPr>
          <p:cNvSpPr>
            <a:spLocks noGrp="1"/>
          </p:cNvSpPr>
          <p:nvPr>
            <p:ph type="sldNum" sz="quarter" idx="12"/>
          </p:nvPr>
        </p:nvSpPr>
        <p:spPr/>
        <p:txBody>
          <a:bodyPr/>
          <a:lstStyle/>
          <a:p>
            <a:fld id="{C309CD6B-19A4-44FC-9307-E147573B8CC9}" type="slidenum">
              <a:rPr lang="en-US" smtClean="0"/>
              <a:t>35</a:t>
            </a:fld>
            <a:endParaRPr lang="en-US"/>
          </a:p>
        </p:txBody>
      </p:sp>
    </p:spTree>
    <p:extLst>
      <p:ext uri="{BB962C8B-B14F-4D97-AF65-F5344CB8AC3E}">
        <p14:creationId xmlns:p14="http://schemas.microsoft.com/office/powerpoint/2010/main" val="239976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38280307-8320-40BD-BB69-BECAA43ED7C7}"/>
              </a:ext>
            </a:extLst>
          </p:cNvPr>
          <p:cNvGrpSpPr/>
          <p:nvPr/>
        </p:nvGrpSpPr>
        <p:grpSpPr>
          <a:xfrm>
            <a:off x="287079" y="1031357"/>
            <a:ext cx="11688726" cy="5326913"/>
            <a:chOff x="287079" y="173673"/>
            <a:chExt cx="11688726" cy="6565976"/>
          </a:xfrm>
        </p:grpSpPr>
        <p:grpSp>
          <p:nvGrpSpPr>
            <p:cNvPr id="12" name="Group 11">
              <a:extLst>
                <a:ext uri="{FF2B5EF4-FFF2-40B4-BE49-F238E27FC236}">
                  <a16:creationId xmlns:a16="http://schemas.microsoft.com/office/drawing/2014/main" id="{412D702E-EB62-49E7-AAEE-B76CF06C0B82}"/>
                </a:ext>
              </a:extLst>
            </p:cNvPr>
            <p:cNvGrpSpPr/>
            <p:nvPr/>
          </p:nvGrpSpPr>
          <p:grpSpPr>
            <a:xfrm>
              <a:off x="287079" y="297711"/>
              <a:ext cx="1977656" cy="715926"/>
              <a:chOff x="0" y="276447"/>
              <a:chExt cx="1977656" cy="715926"/>
            </a:xfrm>
          </p:grpSpPr>
          <p:sp>
            <p:nvSpPr>
              <p:cNvPr id="7" name="Rectangle 6">
                <a:extLst>
                  <a:ext uri="{FF2B5EF4-FFF2-40B4-BE49-F238E27FC236}">
                    <a16:creationId xmlns:a16="http://schemas.microsoft.com/office/drawing/2014/main" id="{3E6202DD-1A10-4670-9791-A873D9A0783A}"/>
                  </a:ext>
                </a:extLst>
              </p:cNvPr>
              <p:cNvSpPr/>
              <p:nvPr/>
            </p:nvSpPr>
            <p:spPr>
              <a:xfrm>
                <a:off x="0" y="276447"/>
                <a:ext cx="1977656" cy="2870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EBF2315-9558-4D21-8323-FF1F53859914}"/>
                  </a:ext>
                </a:extLst>
              </p:cNvPr>
              <p:cNvSpPr/>
              <p:nvPr/>
            </p:nvSpPr>
            <p:spPr>
              <a:xfrm>
                <a:off x="0" y="705294"/>
                <a:ext cx="1222744" cy="2870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6957C5DA-1747-480B-9029-8093DC3B7CE2}"/>
                </a:ext>
              </a:extLst>
            </p:cNvPr>
            <p:cNvSpPr/>
            <p:nvPr/>
          </p:nvSpPr>
          <p:spPr>
            <a:xfrm>
              <a:off x="1765005" y="726558"/>
              <a:ext cx="499730" cy="5507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A1E66A2-6E44-4141-9DEC-96F8C5630770}"/>
                </a:ext>
              </a:extLst>
            </p:cNvPr>
            <p:cNvGrpSpPr/>
            <p:nvPr/>
          </p:nvGrpSpPr>
          <p:grpSpPr>
            <a:xfrm flipH="1" flipV="1">
              <a:off x="9998149" y="5854996"/>
              <a:ext cx="1977656" cy="715926"/>
              <a:chOff x="0" y="276447"/>
              <a:chExt cx="1977656" cy="715926"/>
            </a:xfrm>
          </p:grpSpPr>
          <p:sp>
            <p:nvSpPr>
              <p:cNvPr id="14" name="Rectangle 13">
                <a:extLst>
                  <a:ext uri="{FF2B5EF4-FFF2-40B4-BE49-F238E27FC236}">
                    <a16:creationId xmlns:a16="http://schemas.microsoft.com/office/drawing/2014/main" id="{26F6E3E8-771E-4A51-940C-92CCCF51A980}"/>
                  </a:ext>
                </a:extLst>
              </p:cNvPr>
              <p:cNvSpPr/>
              <p:nvPr/>
            </p:nvSpPr>
            <p:spPr>
              <a:xfrm>
                <a:off x="0" y="276447"/>
                <a:ext cx="1977656" cy="2870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BCB5065-6FBE-4899-8894-B425864F0029}"/>
                  </a:ext>
                </a:extLst>
              </p:cNvPr>
              <p:cNvSpPr/>
              <p:nvPr/>
            </p:nvSpPr>
            <p:spPr>
              <a:xfrm>
                <a:off x="0" y="705294"/>
                <a:ext cx="1222744" cy="28707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3EA079D-144F-4414-985D-4327985BC7A3}"/>
                </a:ext>
              </a:extLst>
            </p:cNvPr>
            <p:cNvSpPr/>
            <p:nvPr/>
          </p:nvSpPr>
          <p:spPr>
            <a:xfrm>
              <a:off x="9998149" y="632638"/>
              <a:ext cx="499730" cy="55076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23">
              <a:extLst>
                <a:ext uri="{FF2B5EF4-FFF2-40B4-BE49-F238E27FC236}">
                  <a16:creationId xmlns:a16="http://schemas.microsoft.com/office/drawing/2014/main" id="{383D7BBE-4118-488E-A735-0A7E593F6038}"/>
                </a:ext>
              </a:extLst>
            </p:cNvPr>
            <p:cNvSpPr/>
            <p:nvPr/>
          </p:nvSpPr>
          <p:spPr>
            <a:xfrm>
              <a:off x="2819400" y="1842976"/>
              <a:ext cx="6553200" cy="3274828"/>
            </a:xfrm>
            <a:prstGeom prst="parallelogram">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5400" b="1" dirty="0">
                  <a:solidFill>
                    <a:schemeClr val="tx1"/>
                  </a:solidFill>
                  <a:latin typeface="Apple Chancery" panose="03020702040506060504" pitchFamily="66" charset="-79"/>
                  <a:ea typeface="Brush Script MT" panose="03060802040406070304" pitchFamily="66" charset="-122"/>
                  <a:cs typeface="Apple Chancery" panose="03020702040506060504" pitchFamily="66" charset="-79"/>
                </a:rPr>
                <a:t>Conclusion</a:t>
              </a:r>
              <a:endParaRPr lang="en-US" sz="5400" b="1" dirty="0">
                <a:solidFill>
                  <a:schemeClr val="tx1"/>
                </a:solidFill>
                <a:latin typeface="Apple Chancery" panose="03020702040506060504" pitchFamily="66" charset="-79"/>
                <a:ea typeface="Brush Script MT" panose="03060802040406070304" pitchFamily="66" charset="-122"/>
                <a:cs typeface="Apple Chancery" panose="03020702040506060504" pitchFamily="66" charset="-79"/>
              </a:endParaRPr>
            </a:p>
          </p:txBody>
        </p:sp>
        <p:grpSp>
          <p:nvGrpSpPr>
            <p:cNvPr id="30" name="Group 29">
              <a:extLst>
                <a:ext uri="{FF2B5EF4-FFF2-40B4-BE49-F238E27FC236}">
                  <a16:creationId xmlns:a16="http://schemas.microsoft.com/office/drawing/2014/main" id="{FCBA6416-F708-4119-83CD-0CD90BFA9D04}"/>
                </a:ext>
              </a:extLst>
            </p:cNvPr>
            <p:cNvGrpSpPr/>
            <p:nvPr/>
          </p:nvGrpSpPr>
          <p:grpSpPr>
            <a:xfrm>
              <a:off x="4579076" y="2643080"/>
              <a:ext cx="5209966" cy="140348"/>
              <a:chOff x="4805904" y="2750650"/>
              <a:chExt cx="5209966" cy="140348"/>
            </a:xfrm>
          </p:grpSpPr>
          <p:sp>
            <p:nvSpPr>
              <p:cNvPr id="25" name="Rectangle 24">
                <a:extLst>
                  <a:ext uri="{FF2B5EF4-FFF2-40B4-BE49-F238E27FC236}">
                    <a16:creationId xmlns:a16="http://schemas.microsoft.com/office/drawing/2014/main" id="{41911ED6-F06A-4DF2-B39D-5F6F4F3B95DD}"/>
                  </a:ext>
                </a:extLst>
              </p:cNvPr>
              <p:cNvSpPr/>
              <p:nvPr/>
            </p:nvSpPr>
            <p:spPr>
              <a:xfrm>
                <a:off x="5599815" y="2750650"/>
                <a:ext cx="441605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73CA84-B255-49C7-ACCB-186B29B61448}"/>
                  </a:ext>
                </a:extLst>
              </p:cNvPr>
              <p:cNvSpPr/>
              <p:nvPr/>
            </p:nvSpPr>
            <p:spPr>
              <a:xfrm>
                <a:off x="4805904" y="2845279"/>
                <a:ext cx="441605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DC6D3A3A-9C84-424D-BD61-F858DDEAD990}"/>
                </a:ext>
              </a:extLst>
            </p:cNvPr>
            <p:cNvGrpSpPr/>
            <p:nvPr/>
          </p:nvGrpSpPr>
          <p:grpSpPr>
            <a:xfrm>
              <a:off x="2402958" y="4074573"/>
              <a:ext cx="5209966" cy="140348"/>
              <a:chOff x="4805904" y="2750650"/>
              <a:chExt cx="5209966" cy="140348"/>
            </a:xfrm>
          </p:grpSpPr>
          <p:sp>
            <p:nvSpPr>
              <p:cNvPr id="32" name="Rectangle 31">
                <a:extLst>
                  <a:ext uri="{FF2B5EF4-FFF2-40B4-BE49-F238E27FC236}">
                    <a16:creationId xmlns:a16="http://schemas.microsoft.com/office/drawing/2014/main" id="{29D3BFF5-01EE-4942-A9C8-BA34EC85E70E}"/>
                  </a:ext>
                </a:extLst>
              </p:cNvPr>
              <p:cNvSpPr/>
              <p:nvPr/>
            </p:nvSpPr>
            <p:spPr>
              <a:xfrm>
                <a:off x="5599815" y="2750650"/>
                <a:ext cx="441605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DCFBEF9-B6D5-4159-A179-15E55CC5937B}"/>
                  </a:ext>
                </a:extLst>
              </p:cNvPr>
              <p:cNvSpPr/>
              <p:nvPr/>
            </p:nvSpPr>
            <p:spPr>
              <a:xfrm>
                <a:off x="4805904" y="2845279"/>
                <a:ext cx="4416055"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5D852276-65D3-49C4-B026-F8F2840B811A}"/>
                </a:ext>
              </a:extLst>
            </p:cNvPr>
            <p:cNvGrpSpPr/>
            <p:nvPr/>
          </p:nvGrpSpPr>
          <p:grpSpPr>
            <a:xfrm>
              <a:off x="3728489" y="355700"/>
              <a:ext cx="6313966" cy="113405"/>
              <a:chOff x="5582091" y="329255"/>
              <a:chExt cx="6313966" cy="113405"/>
            </a:xfrm>
          </p:grpSpPr>
          <p:sp>
            <p:nvSpPr>
              <p:cNvPr id="36" name="Rectangle 35">
                <a:extLst>
                  <a:ext uri="{FF2B5EF4-FFF2-40B4-BE49-F238E27FC236}">
                    <a16:creationId xmlns:a16="http://schemas.microsoft.com/office/drawing/2014/main" id="{58DC48BF-4CDE-4A65-B4A1-DD0595DDDC7B}"/>
                  </a:ext>
                </a:extLst>
              </p:cNvPr>
              <p:cNvSpPr/>
              <p:nvPr/>
            </p:nvSpPr>
            <p:spPr>
              <a:xfrm>
                <a:off x="10753061" y="34165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C0143BC-DE58-4DD4-B208-6FF687877BF1}"/>
                  </a:ext>
                </a:extLst>
              </p:cNvPr>
              <p:cNvSpPr/>
              <p:nvPr/>
            </p:nvSpPr>
            <p:spPr>
              <a:xfrm>
                <a:off x="10108019" y="3416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7533460-5C44-4917-B420-7BD5B21177B8}"/>
                  </a:ext>
                </a:extLst>
              </p:cNvPr>
              <p:cNvSpPr/>
              <p:nvPr/>
            </p:nvSpPr>
            <p:spPr>
              <a:xfrm>
                <a:off x="9462977" y="341656"/>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19C9167-9BD9-4024-947C-B57C804D5B36}"/>
                  </a:ext>
                </a:extLst>
              </p:cNvPr>
              <p:cNvSpPr/>
              <p:nvPr/>
            </p:nvSpPr>
            <p:spPr>
              <a:xfrm>
                <a:off x="8817934" y="343067"/>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B639970-18B8-4209-B97A-B15F64F63ED9}"/>
                  </a:ext>
                </a:extLst>
              </p:cNvPr>
              <p:cNvSpPr/>
              <p:nvPr/>
            </p:nvSpPr>
            <p:spPr>
              <a:xfrm>
                <a:off x="8172891" y="341654"/>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61B1EA51-22AD-4AEF-9551-D4E1063BEDAE}"/>
                  </a:ext>
                </a:extLst>
              </p:cNvPr>
              <p:cNvSpPr/>
              <p:nvPr/>
            </p:nvSpPr>
            <p:spPr>
              <a:xfrm>
                <a:off x="75278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5EA82890-5EAF-43A1-A77E-347EF08DABD5}"/>
                  </a:ext>
                </a:extLst>
              </p:cNvPr>
              <p:cNvSpPr/>
              <p:nvPr/>
            </p:nvSpPr>
            <p:spPr>
              <a:xfrm>
                <a:off x="11396327" y="3292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2F1615-E010-4CE1-9627-D158DB331211}"/>
                  </a:ext>
                </a:extLst>
              </p:cNvPr>
              <p:cNvSpPr/>
              <p:nvPr/>
            </p:nvSpPr>
            <p:spPr>
              <a:xfrm>
                <a:off x="6882805" y="340950"/>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87FF50D-9C79-4697-BB28-2DD9064B165F}"/>
                  </a:ext>
                </a:extLst>
              </p:cNvPr>
              <p:cNvSpPr/>
              <p:nvPr/>
            </p:nvSpPr>
            <p:spPr>
              <a:xfrm>
                <a:off x="5582091" y="34147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62A2516-0B7F-4805-91BE-F06ED5B946C3}"/>
                  </a:ext>
                </a:extLst>
              </p:cNvPr>
              <p:cNvSpPr/>
              <p:nvPr/>
            </p:nvSpPr>
            <p:spPr>
              <a:xfrm>
                <a:off x="62324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17ACCDA3-5A53-442A-A342-77AE904231EC}"/>
                </a:ext>
              </a:extLst>
            </p:cNvPr>
            <p:cNvGrpSpPr/>
            <p:nvPr/>
          </p:nvGrpSpPr>
          <p:grpSpPr>
            <a:xfrm>
              <a:off x="2247913" y="6443875"/>
              <a:ext cx="6313966" cy="113405"/>
              <a:chOff x="5582091" y="329255"/>
              <a:chExt cx="6313966" cy="113405"/>
            </a:xfrm>
          </p:grpSpPr>
          <p:sp>
            <p:nvSpPr>
              <p:cNvPr id="48" name="Rectangle 47">
                <a:extLst>
                  <a:ext uri="{FF2B5EF4-FFF2-40B4-BE49-F238E27FC236}">
                    <a16:creationId xmlns:a16="http://schemas.microsoft.com/office/drawing/2014/main" id="{2C701654-1928-49EE-9A1D-4784138185E3}"/>
                  </a:ext>
                </a:extLst>
              </p:cNvPr>
              <p:cNvSpPr/>
              <p:nvPr/>
            </p:nvSpPr>
            <p:spPr>
              <a:xfrm>
                <a:off x="10753061" y="34165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566483E-2CC6-4E96-B38C-47EC380CEF9D}"/>
                  </a:ext>
                </a:extLst>
              </p:cNvPr>
              <p:cNvSpPr/>
              <p:nvPr/>
            </p:nvSpPr>
            <p:spPr>
              <a:xfrm>
                <a:off x="10108019" y="3416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AA259CF-EE26-4277-BDCA-8FBF068F451C}"/>
                  </a:ext>
                </a:extLst>
              </p:cNvPr>
              <p:cNvSpPr/>
              <p:nvPr/>
            </p:nvSpPr>
            <p:spPr>
              <a:xfrm>
                <a:off x="9462977" y="341656"/>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26BFD77F-A744-4918-998A-7C8349E6428F}"/>
                  </a:ext>
                </a:extLst>
              </p:cNvPr>
              <p:cNvSpPr/>
              <p:nvPr/>
            </p:nvSpPr>
            <p:spPr>
              <a:xfrm>
                <a:off x="8817934" y="343067"/>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889492F-08C0-4D63-8E42-F2270EECB832}"/>
                  </a:ext>
                </a:extLst>
              </p:cNvPr>
              <p:cNvSpPr/>
              <p:nvPr/>
            </p:nvSpPr>
            <p:spPr>
              <a:xfrm>
                <a:off x="8172891" y="341654"/>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4A8207A8-8A76-4AD7-9219-9686B1EA067D}"/>
                  </a:ext>
                </a:extLst>
              </p:cNvPr>
              <p:cNvSpPr/>
              <p:nvPr/>
            </p:nvSpPr>
            <p:spPr>
              <a:xfrm>
                <a:off x="75278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B9B9AA5-6306-4309-A391-A91C6381F3D9}"/>
                  </a:ext>
                </a:extLst>
              </p:cNvPr>
              <p:cNvSpPr/>
              <p:nvPr/>
            </p:nvSpPr>
            <p:spPr>
              <a:xfrm>
                <a:off x="11396327" y="3292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8525B80-3A0F-429F-9761-668D01238189}"/>
                  </a:ext>
                </a:extLst>
              </p:cNvPr>
              <p:cNvSpPr/>
              <p:nvPr/>
            </p:nvSpPr>
            <p:spPr>
              <a:xfrm>
                <a:off x="6882805" y="340950"/>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CFE9F01-7EB2-4054-97A3-6E19A53A63EC}"/>
                  </a:ext>
                </a:extLst>
              </p:cNvPr>
              <p:cNvSpPr/>
              <p:nvPr/>
            </p:nvSpPr>
            <p:spPr>
              <a:xfrm>
                <a:off x="5582091" y="34147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91C0236-A8D4-4470-9990-1D243A2B6F29}"/>
                  </a:ext>
                </a:extLst>
              </p:cNvPr>
              <p:cNvSpPr/>
              <p:nvPr/>
            </p:nvSpPr>
            <p:spPr>
              <a:xfrm>
                <a:off x="62324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4B8F1E66-91C5-4C9B-924A-E11B6BED408D}"/>
                </a:ext>
              </a:extLst>
            </p:cNvPr>
            <p:cNvGrpSpPr/>
            <p:nvPr/>
          </p:nvGrpSpPr>
          <p:grpSpPr>
            <a:xfrm>
              <a:off x="5661839" y="173673"/>
              <a:ext cx="6313966" cy="113405"/>
              <a:chOff x="5582091" y="329255"/>
              <a:chExt cx="6313966" cy="113405"/>
            </a:xfrm>
          </p:grpSpPr>
          <p:sp>
            <p:nvSpPr>
              <p:cNvPr id="59" name="Rectangle 58">
                <a:extLst>
                  <a:ext uri="{FF2B5EF4-FFF2-40B4-BE49-F238E27FC236}">
                    <a16:creationId xmlns:a16="http://schemas.microsoft.com/office/drawing/2014/main" id="{E1FFE0C5-1081-4DB6-ABFF-F4420BDB8CAA}"/>
                  </a:ext>
                </a:extLst>
              </p:cNvPr>
              <p:cNvSpPr/>
              <p:nvPr/>
            </p:nvSpPr>
            <p:spPr>
              <a:xfrm>
                <a:off x="10753061" y="34165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F98E5FB-96B5-4E15-AC91-248385FE3404}"/>
                  </a:ext>
                </a:extLst>
              </p:cNvPr>
              <p:cNvSpPr/>
              <p:nvPr/>
            </p:nvSpPr>
            <p:spPr>
              <a:xfrm>
                <a:off x="10108019" y="3416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A5540A9-2694-4DCA-B7E9-85F6BBD3E552}"/>
                  </a:ext>
                </a:extLst>
              </p:cNvPr>
              <p:cNvSpPr/>
              <p:nvPr/>
            </p:nvSpPr>
            <p:spPr>
              <a:xfrm>
                <a:off x="9462977" y="341656"/>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C632D87-0597-4246-B492-725A594F3BF7}"/>
                  </a:ext>
                </a:extLst>
              </p:cNvPr>
              <p:cNvSpPr/>
              <p:nvPr/>
            </p:nvSpPr>
            <p:spPr>
              <a:xfrm>
                <a:off x="8817934" y="343067"/>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87A04AC-B462-42EB-8D6E-356035C6ABE6}"/>
                  </a:ext>
                </a:extLst>
              </p:cNvPr>
              <p:cNvSpPr/>
              <p:nvPr/>
            </p:nvSpPr>
            <p:spPr>
              <a:xfrm>
                <a:off x="8172891" y="341654"/>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EEA0261-4C88-406F-BC47-EDC38EE84037}"/>
                  </a:ext>
                </a:extLst>
              </p:cNvPr>
              <p:cNvSpPr/>
              <p:nvPr/>
            </p:nvSpPr>
            <p:spPr>
              <a:xfrm>
                <a:off x="75278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7EAA6B1-0940-4F98-8B44-D72CB45FD51F}"/>
                  </a:ext>
                </a:extLst>
              </p:cNvPr>
              <p:cNvSpPr/>
              <p:nvPr/>
            </p:nvSpPr>
            <p:spPr>
              <a:xfrm>
                <a:off x="11396327" y="3292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9C07ED1-6D59-4134-B792-AC4EB51B18D2}"/>
                  </a:ext>
                </a:extLst>
              </p:cNvPr>
              <p:cNvSpPr/>
              <p:nvPr/>
            </p:nvSpPr>
            <p:spPr>
              <a:xfrm>
                <a:off x="6882805" y="340950"/>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582FDE24-6BA5-4941-A7D6-6D0E42320ABC}"/>
                  </a:ext>
                </a:extLst>
              </p:cNvPr>
              <p:cNvSpPr/>
              <p:nvPr/>
            </p:nvSpPr>
            <p:spPr>
              <a:xfrm>
                <a:off x="5582091" y="34147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C6695745-0DE8-4ACC-AE61-AC0C0C17F700}"/>
                  </a:ext>
                </a:extLst>
              </p:cNvPr>
              <p:cNvSpPr/>
              <p:nvPr/>
            </p:nvSpPr>
            <p:spPr>
              <a:xfrm>
                <a:off x="62324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6F50FEC9-A47E-4C4D-B7DA-2E2CC754DF06}"/>
                </a:ext>
              </a:extLst>
            </p:cNvPr>
            <p:cNvGrpSpPr/>
            <p:nvPr/>
          </p:nvGrpSpPr>
          <p:grpSpPr>
            <a:xfrm>
              <a:off x="287079" y="6626244"/>
              <a:ext cx="6313966" cy="113405"/>
              <a:chOff x="5582091" y="329255"/>
              <a:chExt cx="6313966" cy="113405"/>
            </a:xfrm>
          </p:grpSpPr>
          <p:sp>
            <p:nvSpPr>
              <p:cNvPr id="71" name="Rectangle 70">
                <a:extLst>
                  <a:ext uri="{FF2B5EF4-FFF2-40B4-BE49-F238E27FC236}">
                    <a16:creationId xmlns:a16="http://schemas.microsoft.com/office/drawing/2014/main" id="{C256D4EA-2E38-4BE2-B967-356A4EC6FE49}"/>
                  </a:ext>
                </a:extLst>
              </p:cNvPr>
              <p:cNvSpPr/>
              <p:nvPr/>
            </p:nvSpPr>
            <p:spPr>
              <a:xfrm>
                <a:off x="10753061" y="34165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B257E70B-955C-45E3-BE6C-DF6B0804782E}"/>
                  </a:ext>
                </a:extLst>
              </p:cNvPr>
              <p:cNvSpPr/>
              <p:nvPr/>
            </p:nvSpPr>
            <p:spPr>
              <a:xfrm>
                <a:off x="10108019" y="3416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28BB0CD-7D20-4DAD-BA49-94AD2073DFE4}"/>
                  </a:ext>
                </a:extLst>
              </p:cNvPr>
              <p:cNvSpPr/>
              <p:nvPr/>
            </p:nvSpPr>
            <p:spPr>
              <a:xfrm>
                <a:off x="9462977" y="341656"/>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BE8FDA5-0D09-4A73-A2FA-3DA48A83F5F0}"/>
                  </a:ext>
                </a:extLst>
              </p:cNvPr>
              <p:cNvSpPr/>
              <p:nvPr/>
            </p:nvSpPr>
            <p:spPr>
              <a:xfrm>
                <a:off x="8817934" y="343067"/>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AB90D2FC-9C48-4286-AB17-BB4CCEA46C52}"/>
                  </a:ext>
                </a:extLst>
              </p:cNvPr>
              <p:cNvSpPr/>
              <p:nvPr/>
            </p:nvSpPr>
            <p:spPr>
              <a:xfrm>
                <a:off x="8172891" y="341654"/>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6472A31-6B28-453D-9B80-422524A8AA1D}"/>
                  </a:ext>
                </a:extLst>
              </p:cNvPr>
              <p:cNvSpPr/>
              <p:nvPr/>
            </p:nvSpPr>
            <p:spPr>
              <a:xfrm>
                <a:off x="75278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BD68B27-6CC8-4412-96B8-27FCE6C4E67E}"/>
                  </a:ext>
                </a:extLst>
              </p:cNvPr>
              <p:cNvSpPr/>
              <p:nvPr/>
            </p:nvSpPr>
            <p:spPr>
              <a:xfrm>
                <a:off x="11396327" y="329255"/>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6B7C9E9-20D3-4BEB-9777-19979885B620}"/>
                  </a:ext>
                </a:extLst>
              </p:cNvPr>
              <p:cNvSpPr/>
              <p:nvPr/>
            </p:nvSpPr>
            <p:spPr>
              <a:xfrm>
                <a:off x="6882805" y="340950"/>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6FE94DD-2AED-4D09-8607-E57BF6D9A701}"/>
                  </a:ext>
                </a:extLst>
              </p:cNvPr>
              <p:cNvSpPr/>
              <p:nvPr/>
            </p:nvSpPr>
            <p:spPr>
              <a:xfrm>
                <a:off x="5582091" y="341477"/>
                <a:ext cx="499730" cy="9959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BF4F61-FE1F-40EA-8688-9FC52E7F0334}"/>
                  </a:ext>
                </a:extLst>
              </p:cNvPr>
              <p:cNvSpPr/>
              <p:nvPr/>
            </p:nvSpPr>
            <p:spPr>
              <a:xfrm>
                <a:off x="6232448" y="340950"/>
                <a:ext cx="499730" cy="9959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82" name="Image 20" descr="Amigraph">
            <a:extLst>
              <a:ext uri="{FF2B5EF4-FFF2-40B4-BE49-F238E27FC236}">
                <a16:creationId xmlns:a16="http://schemas.microsoft.com/office/drawing/2014/main" id="{F087C669-F4B0-4FBC-91B2-F854054FABE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058" y="116958"/>
            <a:ext cx="2052086" cy="485909"/>
          </a:xfrm>
          <a:prstGeom prst="rect">
            <a:avLst/>
          </a:prstGeom>
          <a:noFill/>
          <a:ln>
            <a:noFill/>
          </a:ln>
        </p:spPr>
      </p:pic>
      <p:pic>
        <p:nvPicPr>
          <p:cNvPr id="83" name="Image 19">
            <a:extLst>
              <a:ext uri="{FF2B5EF4-FFF2-40B4-BE49-F238E27FC236}">
                <a16:creationId xmlns:a16="http://schemas.microsoft.com/office/drawing/2014/main" id="{DC1F191F-5E37-44CF-A7A6-8A7E8169306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430540" y="48260"/>
            <a:ext cx="1676401" cy="716638"/>
          </a:xfrm>
          <a:prstGeom prst="rect">
            <a:avLst/>
          </a:prstGeom>
          <a:noFill/>
          <a:ln>
            <a:noFill/>
          </a:ln>
        </p:spPr>
      </p:pic>
      <p:sp>
        <p:nvSpPr>
          <p:cNvPr id="2" name="Espace réservé du numéro de diapositive 1">
            <a:extLst>
              <a:ext uri="{FF2B5EF4-FFF2-40B4-BE49-F238E27FC236}">
                <a16:creationId xmlns:a16="http://schemas.microsoft.com/office/drawing/2014/main" id="{33C71D0A-6578-4C1F-A0DE-8791F926F511}"/>
              </a:ext>
            </a:extLst>
          </p:cNvPr>
          <p:cNvSpPr>
            <a:spLocks noGrp="1"/>
          </p:cNvSpPr>
          <p:nvPr>
            <p:ph type="sldNum" sz="quarter" idx="12"/>
          </p:nvPr>
        </p:nvSpPr>
        <p:spPr/>
        <p:txBody>
          <a:bodyPr/>
          <a:lstStyle/>
          <a:p>
            <a:fld id="{C309CD6B-19A4-44FC-9307-E147573B8CC9}" type="slidenum">
              <a:rPr lang="en-US" smtClean="0"/>
              <a:t>36</a:t>
            </a:fld>
            <a:endParaRPr lang="en-US"/>
          </a:p>
        </p:txBody>
      </p:sp>
    </p:spTree>
    <p:extLst>
      <p:ext uri="{BB962C8B-B14F-4D97-AF65-F5344CB8AC3E}">
        <p14:creationId xmlns:p14="http://schemas.microsoft.com/office/powerpoint/2010/main" val="4279641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rallelogram 18">
            <a:extLst>
              <a:ext uri="{FF2B5EF4-FFF2-40B4-BE49-F238E27FC236}">
                <a16:creationId xmlns:a16="http://schemas.microsoft.com/office/drawing/2014/main" id="{BE5941DB-71D8-3E4C-BFB6-27B8C0AD8839}"/>
              </a:ext>
            </a:extLst>
          </p:cNvPr>
          <p:cNvSpPr/>
          <p:nvPr/>
        </p:nvSpPr>
        <p:spPr>
          <a:xfrm>
            <a:off x="8139303" y="4675451"/>
            <a:ext cx="3889248" cy="1208209"/>
          </a:xfrm>
          <a:prstGeom prst="parallelogram">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400" b="1" dirty="0">
                <a:solidFill>
                  <a:srgbClr val="C00000"/>
                </a:solidFill>
              </a:rPr>
              <a:t>Membres de jury :</a:t>
            </a:r>
          </a:p>
          <a:p>
            <a:pPr algn="ctr">
              <a:lnSpc>
                <a:spcPct val="150000"/>
              </a:lnSpc>
            </a:pPr>
            <a:r>
              <a:rPr lang="fr-FR" sz="1400" dirty="0">
                <a:solidFill>
                  <a:schemeClr val="tx1"/>
                </a:solidFill>
              </a:rPr>
              <a:t>MAZRI Majda</a:t>
            </a:r>
          </a:p>
          <a:p>
            <a:pPr algn="ctr">
              <a:lnSpc>
                <a:spcPct val="150000"/>
              </a:lnSpc>
            </a:pPr>
            <a:r>
              <a:rPr lang="fr-FR" sz="1400" dirty="0">
                <a:solidFill>
                  <a:schemeClr val="tx1"/>
                </a:solidFill>
              </a:rPr>
              <a:t>EL BOQ Raja</a:t>
            </a:r>
          </a:p>
          <a:p>
            <a:pPr algn="ctr">
              <a:lnSpc>
                <a:spcPct val="150000"/>
              </a:lnSpc>
            </a:pPr>
            <a:r>
              <a:rPr lang="fr-FR" sz="1400" dirty="0">
                <a:solidFill>
                  <a:schemeClr val="tx1"/>
                </a:solidFill>
              </a:rPr>
              <a:t>ZOUAOUI Saad</a:t>
            </a:r>
          </a:p>
          <a:p>
            <a:pPr algn="ctr">
              <a:lnSpc>
                <a:spcPct val="150000"/>
              </a:lnSpc>
            </a:pPr>
            <a:r>
              <a:rPr lang="fr-FR" sz="1400" dirty="0">
                <a:solidFill>
                  <a:schemeClr val="tx1"/>
                </a:solidFill>
              </a:rPr>
              <a:t>CHELHI Khadija</a:t>
            </a:r>
          </a:p>
          <a:p>
            <a:pPr algn="ctr">
              <a:lnSpc>
                <a:spcPct val="150000"/>
              </a:lnSpc>
            </a:pPr>
            <a:r>
              <a:rPr lang="fr-FR" sz="1400" dirty="0">
                <a:solidFill>
                  <a:schemeClr val="tx1"/>
                </a:solidFill>
              </a:rPr>
              <a:t>MOUSSAID Asmaa</a:t>
            </a:r>
          </a:p>
          <a:p>
            <a:pPr algn="ctr"/>
            <a:endParaRPr lang="fr-FR" sz="1400" b="1" dirty="0">
              <a:solidFill>
                <a:srgbClr val="C00000"/>
              </a:solidFill>
            </a:endParaRPr>
          </a:p>
        </p:txBody>
      </p:sp>
      <p:sp>
        <p:nvSpPr>
          <p:cNvPr id="20" name="Parallelogram 19">
            <a:extLst>
              <a:ext uri="{FF2B5EF4-FFF2-40B4-BE49-F238E27FC236}">
                <a16:creationId xmlns:a16="http://schemas.microsoft.com/office/drawing/2014/main" id="{4FD462F0-F310-7142-96CE-EDEEE180B7BA}"/>
              </a:ext>
            </a:extLst>
          </p:cNvPr>
          <p:cNvSpPr/>
          <p:nvPr/>
        </p:nvSpPr>
        <p:spPr>
          <a:xfrm>
            <a:off x="0" y="5056197"/>
            <a:ext cx="6516624" cy="1208209"/>
          </a:xfrm>
          <a:prstGeom prst="parallelogram">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i="1" u="sng" dirty="0">
                <a:solidFill>
                  <a:srgbClr val="C00000"/>
                </a:solidFill>
              </a:rPr>
              <a:t>Soutenu le 05/07/2021 par :</a:t>
            </a:r>
            <a:r>
              <a:rPr lang="fr-FR" sz="1400" b="1" i="1" dirty="0">
                <a:solidFill>
                  <a:schemeClr val="tx1"/>
                </a:solidFill>
              </a:rPr>
              <a:t> </a:t>
            </a:r>
            <a:r>
              <a:rPr lang="fr-FR" sz="1400" dirty="0">
                <a:solidFill>
                  <a:schemeClr val="tx1"/>
                </a:solidFill>
              </a:rPr>
              <a:t>ENNACIRI Chaimae &amp; BATIOUI Yassine</a:t>
            </a:r>
          </a:p>
          <a:p>
            <a:endParaRPr lang="fr-FR" sz="1400" dirty="0">
              <a:solidFill>
                <a:schemeClr val="tx1"/>
              </a:solidFill>
            </a:endParaRPr>
          </a:p>
          <a:p>
            <a:r>
              <a:rPr lang="fr-FR" sz="1400" b="1" i="1" u="sng" dirty="0">
                <a:solidFill>
                  <a:srgbClr val="C00000"/>
                </a:solidFill>
              </a:rPr>
              <a:t>Encadré par :</a:t>
            </a:r>
            <a:r>
              <a:rPr lang="fr-FR" sz="1400" b="1" i="1" dirty="0">
                <a:solidFill>
                  <a:schemeClr val="tx1"/>
                </a:solidFill>
              </a:rPr>
              <a:t> </a:t>
            </a:r>
            <a:r>
              <a:rPr lang="fr-FR" sz="1400" dirty="0">
                <a:solidFill>
                  <a:schemeClr val="tx1"/>
                </a:solidFill>
              </a:rPr>
              <a:t>Mme. ELBOQ Raja &amp; M. TETOUANI Samir </a:t>
            </a:r>
          </a:p>
        </p:txBody>
      </p:sp>
      <p:grpSp>
        <p:nvGrpSpPr>
          <p:cNvPr id="26" name="Group 25">
            <a:extLst>
              <a:ext uri="{FF2B5EF4-FFF2-40B4-BE49-F238E27FC236}">
                <a16:creationId xmlns:a16="http://schemas.microsoft.com/office/drawing/2014/main" id="{2528D144-036E-C74B-A620-1BD58DC35020}"/>
              </a:ext>
            </a:extLst>
          </p:cNvPr>
          <p:cNvGrpSpPr/>
          <p:nvPr/>
        </p:nvGrpSpPr>
        <p:grpSpPr>
          <a:xfrm>
            <a:off x="-12192" y="2753332"/>
            <a:ext cx="12204192" cy="1492501"/>
            <a:chOff x="0" y="3279648"/>
            <a:chExt cx="12204192" cy="1492501"/>
          </a:xfrm>
        </p:grpSpPr>
        <p:grpSp>
          <p:nvGrpSpPr>
            <p:cNvPr id="22" name="Group 21">
              <a:extLst>
                <a:ext uri="{FF2B5EF4-FFF2-40B4-BE49-F238E27FC236}">
                  <a16:creationId xmlns:a16="http://schemas.microsoft.com/office/drawing/2014/main" id="{84B3ECE2-1145-064E-90D6-7C17BF7C7A9C}"/>
                </a:ext>
              </a:extLst>
            </p:cNvPr>
            <p:cNvGrpSpPr/>
            <p:nvPr/>
          </p:nvGrpSpPr>
          <p:grpSpPr>
            <a:xfrm>
              <a:off x="0" y="3279648"/>
              <a:ext cx="12204192" cy="1492501"/>
              <a:chOff x="-12192" y="1728216"/>
              <a:chExt cx="12204192" cy="3273552"/>
            </a:xfrm>
          </p:grpSpPr>
          <p:sp>
            <p:nvSpPr>
              <p:cNvPr id="4" name="Rounded Rectangle 3">
                <a:extLst>
                  <a:ext uri="{FF2B5EF4-FFF2-40B4-BE49-F238E27FC236}">
                    <a16:creationId xmlns:a16="http://schemas.microsoft.com/office/drawing/2014/main" id="{88A8B39B-8845-3D4E-B14E-B359963CFFD9}"/>
                  </a:ext>
                </a:extLst>
              </p:cNvPr>
              <p:cNvSpPr/>
              <p:nvPr/>
            </p:nvSpPr>
            <p:spPr>
              <a:xfrm>
                <a:off x="1962912" y="1889760"/>
                <a:ext cx="8253984" cy="2950464"/>
              </a:xfrm>
              <a:prstGeom prst="roundRect">
                <a:avLst/>
              </a:prstGeom>
              <a:noFill/>
              <a:ln w="381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ounded Rectangle 4">
                <a:extLst>
                  <a:ext uri="{FF2B5EF4-FFF2-40B4-BE49-F238E27FC236}">
                    <a16:creationId xmlns:a16="http://schemas.microsoft.com/office/drawing/2014/main" id="{0575335E-B2F5-A640-8A94-91324551DCF8}"/>
                  </a:ext>
                </a:extLst>
              </p:cNvPr>
              <p:cNvSpPr/>
              <p:nvPr/>
            </p:nvSpPr>
            <p:spPr>
              <a:xfrm>
                <a:off x="1804416" y="1728216"/>
                <a:ext cx="8570976" cy="3273552"/>
              </a:xfrm>
              <a:prstGeom prst="roundRect">
                <a:avLst/>
              </a:prstGeom>
              <a:no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 name="Group 13">
                <a:extLst>
                  <a:ext uri="{FF2B5EF4-FFF2-40B4-BE49-F238E27FC236}">
                    <a16:creationId xmlns:a16="http://schemas.microsoft.com/office/drawing/2014/main" id="{60F82F6C-3BF6-EF42-8EE9-1145B2F722B7}"/>
                  </a:ext>
                </a:extLst>
              </p:cNvPr>
              <p:cNvGrpSpPr/>
              <p:nvPr/>
            </p:nvGrpSpPr>
            <p:grpSpPr>
              <a:xfrm>
                <a:off x="10375392" y="2395727"/>
                <a:ext cx="1816608" cy="1725168"/>
                <a:chOff x="10375392" y="1368551"/>
                <a:chExt cx="1816608" cy="1725168"/>
              </a:xfrm>
            </p:grpSpPr>
            <p:cxnSp>
              <p:nvCxnSpPr>
                <p:cNvPr id="9" name="Straight Connector 8">
                  <a:extLst>
                    <a:ext uri="{FF2B5EF4-FFF2-40B4-BE49-F238E27FC236}">
                      <a16:creationId xmlns:a16="http://schemas.microsoft.com/office/drawing/2014/main" id="{C610A9F0-A3B0-B545-9125-A0A253C99057}"/>
                    </a:ext>
                  </a:extLst>
                </p:cNvPr>
                <p:cNvCxnSpPr/>
                <p:nvPr/>
              </p:nvCxnSpPr>
              <p:spPr>
                <a:xfrm>
                  <a:off x="10375392" y="1368551"/>
                  <a:ext cx="1816608" cy="151180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2E99E0B-ED03-6E45-AAA1-69236D0D9AAE}"/>
                    </a:ext>
                  </a:extLst>
                </p:cNvPr>
                <p:cNvCxnSpPr/>
                <p:nvPr/>
              </p:nvCxnSpPr>
              <p:spPr>
                <a:xfrm>
                  <a:off x="10375392" y="1475230"/>
                  <a:ext cx="1816608" cy="1511807"/>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AA32443-4E41-C046-AC64-437343FEBEC4}"/>
                    </a:ext>
                  </a:extLst>
                </p:cNvPr>
                <p:cNvCxnSpPr/>
                <p:nvPr/>
              </p:nvCxnSpPr>
              <p:spPr>
                <a:xfrm>
                  <a:off x="10375392" y="1581912"/>
                  <a:ext cx="1816608" cy="151180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96A568BC-5C94-3644-BE66-2EBB8AAA66D7}"/>
                  </a:ext>
                </a:extLst>
              </p:cNvPr>
              <p:cNvGrpSpPr/>
              <p:nvPr/>
            </p:nvGrpSpPr>
            <p:grpSpPr>
              <a:xfrm flipH="1">
                <a:off x="-12192" y="2554641"/>
                <a:ext cx="1816608" cy="1725168"/>
                <a:chOff x="10375392" y="1527465"/>
                <a:chExt cx="1816608" cy="1725168"/>
              </a:xfrm>
            </p:grpSpPr>
            <p:cxnSp>
              <p:nvCxnSpPr>
                <p:cNvPr id="16" name="Straight Connector 15">
                  <a:extLst>
                    <a:ext uri="{FF2B5EF4-FFF2-40B4-BE49-F238E27FC236}">
                      <a16:creationId xmlns:a16="http://schemas.microsoft.com/office/drawing/2014/main" id="{45E6F515-2F59-B34C-9FAF-131BDD1636D2}"/>
                    </a:ext>
                  </a:extLst>
                </p:cNvPr>
                <p:cNvCxnSpPr>
                  <a:cxnSpLocks/>
                </p:cNvCxnSpPr>
                <p:nvPr/>
              </p:nvCxnSpPr>
              <p:spPr>
                <a:xfrm flipH="1">
                  <a:off x="10375392" y="1527465"/>
                  <a:ext cx="1816608" cy="151180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33AB8C1-B382-754C-90A7-8405CAF51AC6}"/>
                    </a:ext>
                  </a:extLst>
                </p:cNvPr>
                <p:cNvCxnSpPr>
                  <a:cxnSpLocks/>
                </p:cNvCxnSpPr>
                <p:nvPr/>
              </p:nvCxnSpPr>
              <p:spPr>
                <a:xfrm flipH="1">
                  <a:off x="10375392" y="1634142"/>
                  <a:ext cx="1816608" cy="1511808"/>
                </a:xfrm>
                <a:prstGeom prst="line">
                  <a:avLst/>
                </a:prstGeom>
                <a:ln w="2857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3166617-CB48-BA44-802F-B2942E3B846C}"/>
                    </a:ext>
                  </a:extLst>
                </p:cNvPr>
                <p:cNvCxnSpPr>
                  <a:cxnSpLocks/>
                </p:cNvCxnSpPr>
                <p:nvPr/>
              </p:nvCxnSpPr>
              <p:spPr>
                <a:xfrm flipH="1">
                  <a:off x="10375392" y="1740826"/>
                  <a:ext cx="1816608" cy="1511807"/>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grpSp>
        </p:grpSp>
        <p:sp>
          <p:nvSpPr>
            <p:cNvPr id="23" name="Rectangle 22">
              <a:extLst>
                <a:ext uri="{FF2B5EF4-FFF2-40B4-BE49-F238E27FC236}">
                  <a16:creationId xmlns:a16="http://schemas.microsoft.com/office/drawing/2014/main" id="{5A8BD666-7E93-8249-A8A6-90AFCCFDBFC1}"/>
                </a:ext>
              </a:extLst>
            </p:cNvPr>
            <p:cNvSpPr/>
            <p:nvPr/>
          </p:nvSpPr>
          <p:spPr>
            <a:xfrm>
              <a:off x="2612436" y="3559723"/>
              <a:ext cx="6979320" cy="1138773"/>
            </a:xfrm>
            <a:prstGeom prst="rect">
              <a:avLst/>
            </a:prstGeom>
          </p:spPr>
          <p:txBody>
            <a:bodyPr wrap="square">
              <a:spAutoFit/>
            </a:bodyPr>
            <a:lstStyle/>
            <a:p>
              <a:pPr algn="ctr"/>
              <a:r>
                <a:rPr lang="fr-FR" sz="2400" b="1" dirty="0"/>
                <a:t>Mise en place d’un système d’information ODOO</a:t>
              </a:r>
              <a:endParaRPr lang="fr-MA" sz="2400" dirty="0"/>
            </a:p>
            <a:p>
              <a:pPr algn="ctr"/>
              <a:r>
                <a:rPr lang="fr-FR" sz="2400" b="1" dirty="0"/>
                <a:t>Pour optimiser l’activité technique.</a:t>
              </a:r>
              <a:endParaRPr lang="fr-MA" sz="24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Times" panose="02020603050405020304" pitchFamily="18" charset="0"/>
                <a:ea typeface="+mn-ea"/>
                <a:cs typeface="Times" panose="02020603050405020304" pitchFamily="18" charset="0"/>
              </a:endParaRPr>
            </a:p>
          </p:txBody>
        </p:sp>
      </p:grpSp>
      <p:sp>
        <p:nvSpPr>
          <p:cNvPr id="24" name="ZoneTexte 4">
            <a:extLst>
              <a:ext uri="{FF2B5EF4-FFF2-40B4-BE49-F238E27FC236}">
                <a16:creationId xmlns:a16="http://schemas.microsoft.com/office/drawing/2014/main" id="{97D5D1B4-A4D9-D348-97E2-24E6F7D31847}"/>
              </a:ext>
            </a:extLst>
          </p:cNvPr>
          <p:cNvSpPr txBox="1"/>
          <p:nvPr/>
        </p:nvSpPr>
        <p:spPr>
          <a:xfrm>
            <a:off x="2013314" y="822676"/>
            <a:ext cx="8177564" cy="830997"/>
          </a:xfrm>
          <a:prstGeom prst="rect">
            <a:avLst/>
          </a:prstGeom>
          <a:noFill/>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w="9525">
                  <a:solidFill>
                    <a:prstClr val="white"/>
                  </a:solidFill>
                  <a:prstDash val="solid"/>
                </a:ln>
                <a:solidFill>
                  <a:prstClr val="black">
                    <a:lumMod val="95000"/>
                    <a:lumOff val="5000"/>
                  </a:prst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Projet de Fin d’Etudes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400" b="1" i="0" u="none" strike="noStrike" kern="1200" cap="none" spc="0" normalizeH="0" baseline="0" noProof="0" dirty="0">
                <a:ln w="9525">
                  <a:solidFill>
                    <a:prstClr val="white"/>
                  </a:solidFill>
                  <a:prstDash val="solid"/>
                </a:ln>
                <a:solidFill>
                  <a:prstClr val="black">
                    <a:lumMod val="95000"/>
                    <a:lumOff val="5000"/>
                  </a:prstClr>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En vue de l’obtention du diplôme d’Ingénieur d’Etat</a:t>
            </a:r>
          </a:p>
        </p:txBody>
      </p:sp>
      <p:sp>
        <p:nvSpPr>
          <p:cNvPr id="25" name="Rectangle 24">
            <a:extLst>
              <a:ext uri="{FF2B5EF4-FFF2-40B4-BE49-F238E27FC236}">
                <a16:creationId xmlns:a16="http://schemas.microsoft.com/office/drawing/2014/main" id="{F5FEB6B8-ECF9-FE40-81DB-2271AB87C607}"/>
              </a:ext>
            </a:extLst>
          </p:cNvPr>
          <p:cNvSpPr>
            <a:spLocks noChangeArrowheads="1"/>
          </p:cNvSpPr>
          <p:nvPr/>
        </p:nvSpPr>
        <p:spPr bwMode="auto">
          <a:xfrm>
            <a:off x="2387320" y="1691603"/>
            <a:ext cx="7429552" cy="36933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ts val="300"/>
              </a:spcBef>
              <a:spcAft>
                <a:spcPts val="300"/>
              </a:spcAft>
              <a:buClrTx/>
              <a:buSzTx/>
              <a:buFontTx/>
              <a:buNone/>
              <a:tabLst/>
              <a:defRPr/>
            </a:pPr>
            <a:r>
              <a:rPr kumimoji="0" lang="fr-FR" sz="18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Génie Industriel, option Logistique Internationale</a:t>
            </a:r>
            <a:endParaRPr kumimoji="0" lang="fr-FR" sz="9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29" name="Image 20" descr="Amigraph">
            <a:extLst>
              <a:ext uri="{FF2B5EF4-FFF2-40B4-BE49-F238E27FC236}">
                <a16:creationId xmlns:a16="http://schemas.microsoft.com/office/drawing/2014/main" id="{CDF9571C-29E1-B74E-8DEB-118869D1C6F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058" y="116958"/>
            <a:ext cx="2052086" cy="485909"/>
          </a:xfrm>
          <a:prstGeom prst="rect">
            <a:avLst/>
          </a:prstGeom>
          <a:noFill/>
          <a:ln>
            <a:noFill/>
          </a:ln>
        </p:spPr>
      </p:pic>
      <p:pic>
        <p:nvPicPr>
          <p:cNvPr id="30" name="Image 19">
            <a:extLst>
              <a:ext uri="{FF2B5EF4-FFF2-40B4-BE49-F238E27FC236}">
                <a16:creationId xmlns:a16="http://schemas.microsoft.com/office/drawing/2014/main" id="{09817E81-8C88-8D42-8272-5BFE08842F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430540" y="48260"/>
            <a:ext cx="1676401" cy="716638"/>
          </a:xfrm>
          <a:prstGeom prst="rect">
            <a:avLst/>
          </a:prstGeom>
          <a:noFill/>
          <a:ln>
            <a:noFill/>
          </a:ln>
        </p:spPr>
      </p:pic>
      <p:sp>
        <p:nvSpPr>
          <p:cNvPr id="31" name="ZoneTexte 8">
            <a:extLst>
              <a:ext uri="{FF2B5EF4-FFF2-40B4-BE49-F238E27FC236}">
                <a16:creationId xmlns:a16="http://schemas.microsoft.com/office/drawing/2014/main" id="{EB044248-DC99-2E48-8059-1EC31112B6AA}"/>
              </a:ext>
            </a:extLst>
          </p:cNvPr>
          <p:cNvSpPr txBox="1"/>
          <p:nvPr/>
        </p:nvSpPr>
        <p:spPr>
          <a:xfrm>
            <a:off x="4841956" y="6392634"/>
            <a:ext cx="252028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prstClr val="black">
                    <a:lumMod val="50000"/>
                    <a:lumOff val="50000"/>
                  </a:prstClr>
                </a:solidFill>
                <a:effectLst/>
                <a:uLnTx/>
                <a:uFillTx/>
                <a:latin typeface="Calibri"/>
                <a:ea typeface="+mn-ea"/>
                <a:cs typeface="+mn-cs"/>
              </a:rPr>
              <a:t>2020-2021</a:t>
            </a:r>
          </a:p>
        </p:txBody>
      </p:sp>
      <p:cxnSp>
        <p:nvCxnSpPr>
          <p:cNvPr id="33" name="Straight Connector 32">
            <a:extLst>
              <a:ext uri="{FF2B5EF4-FFF2-40B4-BE49-F238E27FC236}">
                <a16:creationId xmlns:a16="http://schemas.microsoft.com/office/drawing/2014/main" id="{CEB7921B-1C7B-B444-8D49-170048283E7E}"/>
              </a:ext>
            </a:extLst>
          </p:cNvPr>
          <p:cNvCxnSpPr/>
          <p:nvPr/>
        </p:nvCxnSpPr>
        <p:spPr>
          <a:xfrm>
            <a:off x="1804416" y="1653673"/>
            <a:ext cx="85709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F86FBA-AD5F-A946-AE11-0E32A1D4B2BE}"/>
              </a:ext>
            </a:extLst>
          </p:cNvPr>
          <p:cNvCxnSpPr>
            <a:cxnSpLocks/>
          </p:cNvCxnSpPr>
          <p:nvPr/>
        </p:nvCxnSpPr>
        <p:spPr>
          <a:xfrm>
            <a:off x="3108960" y="2061909"/>
            <a:ext cx="600484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72690423-8476-43C0-98AC-8F3198D90798}"/>
              </a:ext>
            </a:extLst>
          </p:cNvPr>
          <p:cNvSpPr>
            <a:spLocks noGrp="1"/>
          </p:cNvSpPr>
          <p:nvPr>
            <p:ph type="sldNum" sz="quarter" idx="12"/>
          </p:nvPr>
        </p:nvSpPr>
        <p:spPr/>
        <p:txBody>
          <a:bodyPr/>
          <a:lstStyle/>
          <a:p>
            <a:fld id="{C309CD6B-19A4-44FC-9307-E147573B8CC9}" type="slidenum">
              <a:rPr lang="en-US" smtClean="0"/>
              <a:t>37</a:t>
            </a:fld>
            <a:endParaRPr lang="en-US"/>
          </a:p>
        </p:txBody>
      </p:sp>
    </p:spTree>
    <p:extLst>
      <p:ext uri="{BB962C8B-B14F-4D97-AF65-F5344CB8AC3E}">
        <p14:creationId xmlns:p14="http://schemas.microsoft.com/office/powerpoint/2010/main" val="2273780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4A7F6CFD-F333-447A-8473-565E212B4DBA}"/>
              </a:ext>
            </a:extLst>
          </p:cNvPr>
          <p:cNvSpPr/>
          <p:nvPr/>
        </p:nvSpPr>
        <p:spPr>
          <a:xfrm>
            <a:off x="2587255" y="1688481"/>
            <a:ext cx="7017489" cy="3242930"/>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D595C28-3DF7-4224-9899-D3D2649BF3EC}"/>
              </a:ext>
            </a:extLst>
          </p:cNvPr>
          <p:cNvSpPr/>
          <p:nvPr/>
        </p:nvSpPr>
        <p:spPr>
          <a:xfrm>
            <a:off x="0" y="4399782"/>
            <a:ext cx="3062175" cy="531629"/>
          </a:xfrm>
          <a:custGeom>
            <a:avLst/>
            <a:gdLst>
              <a:gd name="connsiteX0" fmla="*/ 0 w 3136605"/>
              <a:gd name="connsiteY0" fmla="*/ 0 h 531629"/>
              <a:gd name="connsiteX1" fmla="*/ 3136605 w 3136605"/>
              <a:gd name="connsiteY1" fmla="*/ 0 h 531629"/>
              <a:gd name="connsiteX2" fmla="*/ 3136605 w 3136605"/>
              <a:gd name="connsiteY2" fmla="*/ 531629 h 531629"/>
              <a:gd name="connsiteX3" fmla="*/ 0 w 3136605"/>
              <a:gd name="connsiteY3" fmla="*/ 531629 h 531629"/>
              <a:gd name="connsiteX4" fmla="*/ 0 w 3136605"/>
              <a:gd name="connsiteY4" fmla="*/ 0 h 531629"/>
              <a:gd name="connsiteX0" fmla="*/ 0 w 3136605"/>
              <a:gd name="connsiteY0" fmla="*/ 0 h 531629"/>
              <a:gd name="connsiteX1" fmla="*/ 2594345 w 3136605"/>
              <a:gd name="connsiteY1" fmla="*/ 0 h 531629"/>
              <a:gd name="connsiteX2" fmla="*/ 3136605 w 3136605"/>
              <a:gd name="connsiteY2" fmla="*/ 531629 h 531629"/>
              <a:gd name="connsiteX3" fmla="*/ 0 w 3136605"/>
              <a:gd name="connsiteY3" fmla="*/ 531629 h 531629"/>
              <a:gd name="connsiteX4" fmla="*/ 0 w 3136605"/>
              <a:gd name="connsiteY4" fmla="*/ 0 h 53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605" h="531629">
                <a:moveTo>
                  <a:pt x="0" y="0"/>
                </a:moveTo>
                <a:lnTo>
                  <a:pt x="2594345" y="0"/>
                </a:lnTo>
                <a:lnTo>
                  <a:pt x="3136605" y="531629"/>
                </a:lnTo>
                <a:lnTo>
                  <a:pt x="0" y="531629"/>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5">
            <a:extLst>
              <a:ext uri="{FF2B5EF4-FFF2-40B4-BE49-F238E27FC236}">
                <a16:creationId xmlns:a16="http://schemas.microsoft.com/office/drawing/2014/main" id="{2304E3D3-5299-486A-9363-BD98A2CFDD96}"/>
              </a:ext>
            </a:extLst>
          </p:cNvPr>
          <p:cNvSpPr/>
          <p:nvPr/>
        </p:nvSpPr>
        <p:spPr>
          <a:xfrm flipH="1" flipV="1">
            <a:off x="9129825" y="1688481"/>
            <a:ext cx="3062175" cy="531629"/>
          </a:xfrm>
          <a:custGeom>
            <a:avLst/>
            <a:gdLst>
              <a:gd name="connsiteX0" fmla="*/ 0 w 3136605"/>
              <a:gd name="connsiteY0" fmla="*/ 0 h 531629"/>
              <a:gd name="connsiteX1" fmla="*/ 3136605 w 3136605"/>
              <a:gd name="connsiteY1" fmla="*/ 0 h 531629"/>
              <a:gd name="connsiteX2" fmla="*/ 3136605 w 3136605"/>
              <a:gd name="connsiteY2" fmla="*/ 531629 h 531629"/>
              <a:gd name="connsiteX3" fmla="*/ 0 w 3136605"/>
              <a:gd name="connsiteY3" fmla="*/ 531629 h 531629"/>
              <a:gd name="connsiteX4" fmla="*/ 0 w 3136605"/>
              <a:gd name="connsiteY4" fmla="*/ 0 h 531629"/>
              <a:gd name="connsiteX0" fmla="*/ 0 w 3136605"/>
              <a:gd name="connsiteY0" fmla="*/ 0 h 531629"/>
              <a:gd name="connsiteX1" fmla="*/ 2594345 w 3136605"/>
              <a:gd name="connsiteY1" fmla="*/ 0 h 531629"/>
              <a:gd name="connsiteX2" fmla="*/ 3136605 w 3136605"/>
              <a:gd name="connsiteY2" fmla="*/ 531629 h 531629"/>
              <a:gd name="connsiteX3" fmla="*/ 0 w 3136605"/>
              <a:gd name="connsiteY3" fmla="*/ 531629 h 531629"/>
              <a:gd name="connsiteX4" fmla="*/ 0 w 3136605"/>
              <a:gd name="connsiteY4" fmla="*/ 0 h 53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605" h="531629">
                <a:moveTo>
                  <a:pt x="0" y="0"/>
                </a:moveTo>
                <a:lnTo>
                  <a:pt x="2594345" y="0"/>
                </a:lnTo>
                <a:lnTo>
                  <a:pt x="3136605" y="531629"/>
                </a:lnTo>
                <a:lnTo>
                  <a:pt x="0" y="531629"/>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0AAAE3B7-EE47-4D4B-B77C-FF3E27C805D4}"/>
              </a:ext>
            </a:extLst>
          </p:cNvPr>
          <p:cNvGrpSpPr/>
          <p:nvPr/>
        </p:nvGrpSpPr>
        <p:grpSpPr>
          <a:xfrm>
            <a:off x="2583707" y="1401404"/>
            <a:ext cx="2498656" cy="180751"/>
            <a:chOff x="2583707" y="1212114"/>
            <a:chExt cx="2498656" cy="180751"/>
          </a:xfrm>
        </p:grpSpPr>
        <p:cxnSp>
          <p:nvCxnSpPr>
            <p:cNvPr id="14" name="Straight Connector 13">
              <a:extLst>
                <a:ext uri="{FF2B5EF4-FFF2-40B4-BE49-F238E27FC236}">
                  <a16:creationId xmlns:a16="http://schemas.microsoft.com/office/drawing/2014/main" id="{035E6A59-77EF-45D7-91BB-2218068FC11D}"/>
                </a:ext>
              </a:extLst>
            </p:cNvPr>
            <p:cNvCxnSpPr>
              <a:cxnSpLocks/>
            </p:cNvCxnSpPr>
            <p:nvPr/>
          </p:nvCxnSpPr>
          <p:spPr>
            <a:xfrm>
              <a:off x="2587255" y="1392865"/>
              <a:ext cx="2495108"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3EA98848-7082-41B2-87E2-0628C1181B49}"/>
                </a:ext>
              </a:extLst>
            </p:cNvPr>
            <p:cNvCxnSpPr>
              <a:cxnSpLocks/>
            </p:cNvCxnSpPr>
            <p:nvPr/>
          </p:nvCxnSpPr>
          <p:spPr>
            <a:xfrm>
              <a:off x="2583707" y="1304263"/>
              <a:ext cx="1998926" cy="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FB616C33-5075-4944-AF7E-815DEE1B943B}"/>
                </a:ext>
              </a:extLst>
            </p:cNvPr>
            <p:cNvCxnSpPr>
              <a:cxnSpLocks/>
            </p:cNvCxnSpPr>
            <p:nvPr/>
          </p:nvCxnSpPr>
          <p:spPr>
            <a:xfrm>
              <a:off x="2583707" y="1212114"/>
              <a:ext cx="1690581"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grpSp>
      <p:grpSp>
        <p:nvGrpSpPr>
          <p:cNvPr id="25" name="Group 24">
            <a:extLst>
              <a:ext uri="{FF2B5EF4-FFF2-40B4-BE49-F238E27FC236}">
                <a16:creationId xmlns:a16="http://schemas.microsoft.com/office/drawing/2014/main" id="{CFCBACCF-12D9-4270-984A-B9659B697430}"/>
              </a:ext>
            </a:extLst>
          </p:cNvPr>
          <p:cNvGrpSpPr/>
          <p:nvPr/>
        </p:nvGrpSpPr>
        <p:grpSpPr>
          <a:xfrm flipH="1">
            <a:off x="7095455" y="5051916"/>
            <a:ext cx="2498656" cy="180751"/>
            <a:chOff x="7095455" y="4862626"/>
            <a:chExt cx="2498656" cy="180751"/>
          </a:xfrm>
        </p:grpSpPr>
        <p:cxnSp>
          <p:nvCxnSpPr>
            <p:cNvPr id="22" name="Straight Connector 21">
              <a:extLst>
                <a:ext uri="{FF2B5EF4-FFF2-40B4-BE49-F238E27FC236}">
                  <a16:creationId xmlns:a16="http://schemas.microsoft.com/office/drawing/2014/main" id="{998FDC7C-120A-4C30-8AB0-8F8584C20CD3}"/>
                </a:ext>
              </a:extLst>
            </p:cNvPr>
            <p:cNvCxnSpPr>
              <a:cxnSpLocks/>
            </p:cNvCxnSpPr>
            <p:nvPr/>
          </p:nvCxnSpPr>
          <p:spPr>
            <a:xfrm>
              <a:off x="7099003" y="5043377"/>
              <a:ext cx="2495108"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4D0A73C6-D14B-4AA5-8D0E-615A7BCCBDB5}"/>
                </a:ext>
              </a:extLst>
            </p:cNvPr>
            <p:cNvCxnSpPr>
              <a:cxnSpLocks/>
            </p:cNvCxnSpPr>
            <p:nvPr/>
          </p:nvCxnSpPr>
          <p:spPr>
            <a:xfrm flipV="1">
              <a:off x="7095455" y="4954775"/>
              <a:ext cx="1998926" cy="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D6799422-FA5D-44F1-8DDA-512C3B3971C7}"/>
                </a:ext>
              </a:extLst>
            </p:cNvPr>
            <p:cNvCxnSpPr>
              <a:cxnSpLocks/>
            </p:cNvCxnSpPr>
            <p:nvPr/>
          </p:nvCxnSpPr>
          <p:spPr>
            <a:xfrm>
              <a:off x="7095455" y="4862626"/>
              <a:ext cx="1690581"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grpSp>
      <p:sp>
        <p:nvSpPr>
          <p:cNvPr id="27" name="Rectangle 26">
            <a:extLst>
              <a:ext uri="{FF2B5EF4-FFF2-40B4-BE49-F238E27FC236}">
                <a16:creationId xmlns:a16="http://schemas.microsoft.com/office/drawing/2014/main" id="{BB728315-031D-49FA-A5E7-CF4E0F95059C}"/>
              </a:ext>
            </a:extLst>
          </p:cNvPr>
          <p:cNvSpPr/>
          <p:nvPr/>
        </p:nvSpPr>
        <p:spPr>
          <a:xfrm>
            <a:off x="-1" y="4322163"/>
            <a:ext cx="2495107"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669A1BB-6F5C-4BD0-BC26-B4070AC09FBF}"/>
              </a:ext>
            </a:extLst>
          </p:cNvPr>
          <p:cNvSpPr/>
          <p:nvPr/>
        </p:nvSpPr>
        <p:spPr>
          <a:xfrm>
            <a:off x="-2" y="4952677"/>
            <a:ext cx="3147239" cy="45719"/>
          </a:xfrm>
          <a:custGeom>
            <a:avLst/>
            <a:gdLst>
              <a:gd name="connsiteX0" fmla="*/ 0 w 3062175"/>
              <a:gd name="connsiteY0" fmla="*/ 0 h 124040"/>
              <a:gd name="connsiteX1" fmla="*/ 3062175 w 3062175"/>
              <a:gd name="connsiteY1" fmla="*/ 0 h 124040"/>
              <a:gd name="connsiteX2" fmla="*/ 3062175 w 3062175"/>
              <a:gd name="connsiteY2" fmla="*/ 124040 h 124040"/>
              <a:gd name="connsiteX3" fmla="*/ 0 w 3062175"/>
              <a:gd name="connsiteY3" fmla="*/ 124040 h 124040"/>
              <a:gd name="connsiteX4" fmla="*/ 0 w 3062175"/>
              <a:gd name="connsiteY4" fmla="*/ 0 h 124040"/>
              <a:gd name="connsiteX0" fmla="*/ 0 w 3062175"/>
              <a:gd name="connsiteY0" fmla="*/ 10633 h 134673"/>
              <a:gd name="connsiteX1" fmla="*/ 2966482 w 3062175"/>
              <a:gd name="connsiteY1" fmla="*/ 0 h 134673"/>
              <a:gd name="connsiteX2" fmla="*/ 3062175 w 3062175"/>
              <a:gd name="connsiteY2" fmla="*/ 134673 h 134673"/>
              <a:gd name="connsiteX3" fmla="*/ 0 w 3062175"/>
              <a:gd name="connsiteY3" fmla="*/ 134673 h 134673"/>
              <a:gd name="connsiteX4" fmla="*/ 0 w 3062175"/>
              <a:gd name="connsiteY4" fmla="*/ 10633 h 13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75" h="134673">
                <a:moveTo>
                  <a:pt x="0" y="10633"/>
                </a:moveTo>
                <a:lnTo>
                  <a:pt x="2966482" y="0"/>
                </a:lnTo>
                <a:lnTo>
                  <a:pt x="3062175" y="134673"/>
                </a:lnTo>
                <a:lnTo>
                  <a:pt x="0" y="134673"/>
                </a:lnTo>
                <a:lnTo>
                  <a:pt x="0" y="10633"/>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4728FCE-0F8C-4A7F-A7CA-8B6E8C953869}"/>
              </a:ext>
            </a:extLst>
          </p:cNvPr>
          <p:cNvSpPr/>
          <p:nvPr/>
        </p:nvSpPr>
        <p:spPr>
          <a:xfrm>
            <a:off x="9696893" y="2241376"/>
            <a:ext cx="2495107"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Rectangle 28">
            <a:extLst>
              <a:ext uri="{FF2B5EF4-FFF2-40B4-BE49-F238E27FC236}">
                <a16:creationId xmlns:a16="http://schemas.microsoft.com/office/drawing/2014/main" id="{C3225C23-E7A9-489D-B0B9-8C2282DDB24A}"/>
              </a:ext>
            </a:extLst>
          </p:cNvPr>
          <p:cNvSpPr/>
          <p:nvPr/>
        </p:nvSpPr>
        <p:spPr>
          <a:xfrm flipH="1" flipV="1">
            <a:off x="9044761" y="1612454"/>
            <a:ext cx="3147239" cy="45719"/>
          </a:xfrm>
          <a:custGeom>
            <a:avLst/>
            <a:gdLst>
              <a:gd name="connsiteX0" fmla="*/ 0 w 3062175"/>
              <a:gd name="connsiteY0" fmla="*/ 0 h 124040"/>
              <a:gd name="connsiteX1" fmla="*/ 3062175 w 3062175"/>
              <a:gd name="connsiteY1" fmla="*/ 0 h 124040"/>
              <a:gd name="connsiteX2" fmla="*/ 3062175 w 3062175"/>
              <a:gd name="connsiteY2" fmla="*/ 124040 h 124040"/>
              <a:gd name="connsiteX3" fmla="*/ 0 w 3062175"/>
              <a:gd name="connsiteY3" fmla="*/ 124040 h 124040"/>
              <a:gd name="connsiteX4" fmla="*/ 0 w 3062175"/>
              <a:gd name="connsiteY4" fmla="*/ 0 h 124040"/>
              <a:gd name="connsiteX0" fmla="*/ 0 w 3062175"/>
              <a:gd name="connsiteY0" fmla="*/ 10633 h 134673"/>
              <a:gd name="connsiteX1" fmla="*/ 2966482 w 3062175"/>
              <a:gd name="connsiteY1" fmla="*/ 0 h 134673"/>
              <a:gd name="connsiteX2" fmla="*/ 3062175 w 3062175"/>
              <a:gd name="connsiteY2" fmla="*/ 134673 h 134673"/>
              <a:gd name="connsiteX3" fmla="*/ 0 w 3062175"/>
              <a:gd name="connsiteY3" fmla="*/ 134673 h 134673"/>
              <a:gd name="connsiteX4" fmla="*/ 0 w 3062175"/>
              <a:gd name="connsiteY4" fmla="*/ 10633 h 13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75" h="134673">
                <a:moveTo>
                  <a:pt x="0" y="10633"/>
                </a:moveTo>
                <a:lnTo>
                  <a:pt x="2966482" y="0"/>
                </a:lnTo>
                <a:lnTo>
                  <a:pt x="3062175" y="134673"/>
                </a:lnTo>
                <a:lnTo>
                  <a:pt x="0" y="134673"/>
                </a:lnTo>
                <a:lnTo>
                  <a:pt x="0" y="10633"/>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Diagonal Corners Snipped 31">
            <a:extLst>
              <a:ext uri="{FF2B5EF4-FFF2-40B4-BE49-F238E27FC236}">
                <a16:creationId xmlns:a16="http://schemas.microsoft.com/office/drawing/2014/main" id="{CC07040C-8D2C-4267-9BC8-BD89E993F9E6}"/>
              </a:ext>
            </a:extLst>
          </p:cNvPr>
          <p:cNvSpPr/>
          <p:nvPr/>
        </p:nvSpPr>
        <p:spPr>
          <a:xfrm>
            <a:off x="2651052" y="1778678"/>
            <a:ext cx="6889893" cy="3081851"/>
          </a:xfrm>
          <a:prstGeom prst="snip2DiagRect">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solidFill>
                  <a:schemeClr val="tx1"/>
                </a:solidFill>
                <a:latin typeface="Brush Script MT" panose="03060802040406070304" pitchFamily="66" charset="-122"/>
                <a:ea typeface="Brush Script MT" panose="03060802040406070304" pitchFamily="66" charset="-122"/>
                <a:cs typeface="Brush Script MT" panose="03060802040406070304" pitchFamily="66" charset="-122"/>
              </a:rPr>
              <a:t>Présentation de l’organisme d’accueil</a:t>
            </a:r>
            <a:endParaRPr lang="en-US" sz="4000" b="1" dirty="0">
              <a:solidFill>
                <a:schemeClr val="tx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39" name="Right Triangle 38">
            <a:extLst>
              <a:ext uri="{FF2B5EF4-FFF2-40B4-BE49-F238E27FC236}">
                <a16:creationId xmlns:a16="http://schemas.microsoft.com/office/drawing/2014/main" id="{8008014B-9572-42E7-A549-C9E962F5B81E}"/>
              </a:ext>
            </a:extLst>
          </p:cNvPr>
          <p:cNvSpPr/>
          <p:nvPr/>
        </p:nvSpPr>
        <p:spPr>
          <a:xfrm flipH="1">
            <a:off x="11036595" y="6004073"/>
            <a:ext cx="1155405" cy="882502"/>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E7E400DB-BD69-4D27-985F-A73F375D8C46}"/>
              </a:ext>
            </a:extLst>
          </p:cNvPr>
          <p:cNvGrpSpPr/>
          <p:nvPr/>
        </p:nvGrpSpPr>
        <p:grpSpPr>
          <a:xfrm>
            <a:off x="10866474" y="5869174"/>
            <a:ext cx="1329070" cy="988826"/>
            <a:chOff x="10866474" y="5869174"/>
            <a:chExt cx="1329070" cy="988826"/>
          </a:xfrm>
        </p:grpSpPr>
        <p:cxnSp>
          <p:nvCxnSpPr>
            <p:cNvPr id="41" name="Straight Connector 40">
              <a:extLst>
                <a:ext uri="{FF2B5EF4-FFF2-40B4-BE49-F238E27FC236}">
                  <a16:creationId xmlns:a16="http://schemas.microsoft.com/office/drawing/2014/main" id="{48F6219B-06D0-4CA0-B927-C22EFC41DB70}"/>
                </a:ext>
              </a:extLst>
            </p:cNvPr>
            <p:cNvCxnSpPr>
              <a:cxnSpLocks/>
            </p:cNvCxnSpPr>
            <p:nvPr/>
          </p:nvCxnSpPr>
          <p:spPr>
            <a:xfrm flipH="1">
              <a:off x="10955078" y="5919146"/>
              <a:ext cx="1240466" cy="9388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509338-C8D9-4D42-AD53-2509D029A8A7}"/>
                </a:ext>
              </a:extLst>
            </p:cNvPr>
            <p:cNvCxnSpPr>
              <a:cxnSpLocks/>
            </p:cNvCxnSpPr>
            <p:nvPr/>
          </p:nvCxnSpPr>
          <p:spPr>
            <a:xfrm flipH="1">
              <a:off x="10866474" y="5869174"/>
              <a:ext cx="1325526" cy="9888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50" name="Image 20" descr="Amigraph">
            <a:extLst>
              <a:ext uri="{FF2B5EF4-FFF2-40B4-BE49-F238E27FC236}">
                <a16:creationId xmlns:a16="http://schemas.microsoft.com/office/drawing/2014/main" id="{A33E1DA8-8A0E-43BD-ACC8-8A080BD2B6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058" y="116958"/>
            <a:ext cx="2052086" cy="485909"/>
          </a:xfrm>
          <a:prstGeom prst="rect">
            <a:avLst/>
          </a:prstGeom>
          <a:noFill/>
          <a:ln>
            <a:noFill/>
          </a:ln>
        </p:spPr>
      </p:pic>
      <p:pic>
        <p:nvPicPr>
          <p:cNvPr id="51" name="Image 19">
            <a:extLst>
              <a:ext uri="{FF2B5EF4-FFF2-40B4-BE49-F238E27FC236}">
                <a16:creationId xmlns:a16="http://schemas.microsoft.com/office/drawing/2014/main" id="{63F8D5DA-E12E-488C-89AD-FC17B42E2E2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430540" y="48260"/>
            <a:ext cx="1676401" cy="716638"/>
          </a:xfrm>
          <a:prstGeom prst="rect">
            <a:avLst/>
          </a:prstGeom>
          <a:noFill/>
          <a:ln>
            <a:noFill/>
          </a:ln>
        </p:spPr>
      </p:pic>
      <p:grpSp>
        <p:nvGrpSpPr>
          <p:cNvPr id="2" name="Group 1">
            <a:extLst>
              <a:ext uri="{FF2B5EF4-FFF2-40B4-BE49-F238E27FC236}">
                <a16:creationId xmlns:a16="http://schemas.microsoft.com/office/drawing/2014/main" id="{FA978035-C7FF-A54E-AFDF-BE4445BA2C0E}"/>
              </a:ext>
            </a:extLst>
          </p:cNvPr>
          <p:cNvGrpSpPr/>
          <p:nvPr/>
        </p:nvGrpSpPr>
        <p:grpSpPr>
          <a:xfrm>
            <a:off x="2994839" y="3605003"/>
            <a:ext cx="6134986" cy="106329"/>
            <a:chOff x="2994839" y="3439633"/>
            <a:chExt cx="6134986" cy="106329"/>
          </a:xfrm>
        </p:grpSpPr>
        <p:cxnSp>
          <p:nvCxnSpPr>
            <p:cNvPr id="53" name="Straight Connector 52">
              <a:extLst>
                <a:ext uri="{FF2B5EF4-FFF2-40B4-BE49-F238E27FC236}">
                  <a16:creationId xmlns:a16="http://schemas.microsoft.com/office/drawing/2014/main" id="{4C73C7EA-4BF3-4E89-AFEB-AB74C8BDF902}"/>
                </a:ext>
              </a:extLst>
            </p:cNvPr>
            <p:cNvCxnSpPr/>
            <p:nvPr/>
          </p:nvCxnSpPr>
          <p:spPr>
            <a:xfrm>
              <a:off x="2994839" y="3439633"/>
              <a:ext cx="61349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301816-9ADF-4BB4-8891-B174897FE1C5}"/>
                </a:ext>
              </a:extLst>
            </p:cNvPr>
            <p:cNvCxnSpPr>
              <a:cxnSpLocks/>
            </p:cNvCxnSpPr>
            <p:nvPr/>
          </p:nvCxnSpPr>
          <p:spPr>
            <a:xfrm>
              <a:off x="3505347" y="3492798"/>
              <a:ext cx="51851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2772FD-524E-454E-B48D-62C793F66261}"/>
                </a:ext>
              </a:extLst>
            </p:cNvPr>
            <p:cNvCxnSpPr>
              <a:cxnSpLocks/>
            </p:cNvCxnSpPr>
            <p:nvPr/>
          </p:nvCxnSpPr>
          <p:spPr>
            <a:xfrm>
              <a:off x="4021674" y="3545962"/>
              <a:ext cx="4178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Espace réservé du numéro de diapositive 2">
            <a:extLst>
              <a:ext uri="{FF2B5EF4-FFF2-40B4-BE49-F238E27FC236}">
                <a16:creationId xmlns:a16="http://schemas.microsoft.com/office/drawing/2014/main" id="{A5A33198-E008-451F-ADC3-CF7D31A99413}"/>
              </a:ext>
            </a:extLst>
          </p:cNvPr>
          <p:cNvSpPr>
            <a:spLocks noGrp="1"/>
          </p:cNvSpPr>
          <p:nvPr>
            <p:ph type="sldNum" sz="quarter" idx="12"/>
          </p:nvPr>
        </p:nvSpPr>
        <p:spPr/>
        <p:txBody>
          <a:bodyPr/>
          <a:lstStyle/>
          <a:p>
            <a:fld id="{C309CD6B-19A4-44FC-9307-E147573B8CC9}" type="slidenum">
              <a:rPr lang="en-US" smtClean="0"/>
              <a:t>4</a:t>
            </a:fld>
            <a:endParaRPr lang="en-US"/>
          </a:p>
        </p:txBody>
      </p:sp>
    </p:spTree>
    <p:extLst>
      <p:ext uri="{BB962C8B-B14F-4D97-AF65-F5344CB8AC3E}">
        <p14:creationId xmlns:p14="http://schemas.microsoft.com/office/powerpoint/2010/main" val="174243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3987440"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5" name="Arrow: Chevron 4">
            <a:extLst>
              <a:ext uri="{FF2B5EF4-FFF2-40B4-BE49-F238E27FC236}">
                <a16:creationId xmlns:a16="http://schemas.microsoft.com/office/drawing/2014/main" id="{32ED20B3-3902-4EBA-BB8D-ABAC5D076659}"/>
              </a:ext>
            </a:extLst>
          </p:cNvPr>
          <p:cNvSpPr/>
          <p:nvPr/>
        </p:nvSpPr>
        <p:spPr>
          <a:xfrm>
            <a:off x="8091146" y="116953"/>
            <a:ext cx="3987440"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4103805" y="116954"/>
            <a:ext cx="3987440"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a:solidFill>
            <a:srgbClr val="C00000"/>
          </a:solidFill>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a:solidFill>
            <a:srgbClr val="C00000"/>
          </a:solidFill>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 name="Espace réservé du numéro de diapositive 1">
            <a:extLst>
              <a:ext uri="{FF2B5EF4-FFF2-40B4-BE49-F238E27FC236}">
                <a16:creationId xmlns:a16="http://schemas.microsoft.com/office/drawing/2014/main" id="{725DBCE6-9F14-4F4C-A825-55BBA2035DCE}"/>
              </a:ext>
            </a:extLst>
          </p:cNvPr>
          <p:cNvSpPr>
            <a:spLocks noGrp="1"/>
          </p:cNvSpPr>
          <p:nvPr>
            <p:ph type="sldNum" sz="quarter" idx="12"/>
          </p:nvPr>
        </p:nvSpPr>
        <p:spPr/>
        <p:txBody>
          <a:bodyPr/>
          <a:lstStyle/>
          <a:p>
            <a:fld id="{C309CD6B-19A4-44FC-9307-E147573B8CC9}" type="slidenum">
              <a:rPr lang="en-US" smtClean="0"/>
              <a:t>5</a:t>
            </a:fld>
            <a:endParaRPr lang="en-US"/>
          </a:p>
        </p:txBody>
      </p:sp>
      <p:sp>
        <p:nvSpPr>
          <p:cNvPr id="54" name="Round Same Side Corner Rectangle 29">
            <a:extLst>
              <a:ext uri="{FF2B5EF4-FFF2-40B4-BE49-F238E27FC236}">
                <a16:creationId xmlns:a16="http://schemas.microsoft.com/office/drawing/2014/main" id="{422236C1-9BA7-4B27-8DA4-1ABCB174C8B4}"/>
              </a:ext>
            </a:extLst>
          </p:cNvPr>
          <p:cNvSpPr/>
          <p:nvPr/>
        </p:nvSpPr>
        <p:spPr>
          <a:xfrm>
            <a:off x="2953966" y="1072505"/>
            <a:ext cx="6284068" cy="49611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Historique de l’entreprise </a:t>
            </a:r>
          </a:p>
        </p:txBody>
      </p:sp>
      <p:sp>
        <p:nvSpPr>
          <p:cNvPr id="55" name="Forme libre : forme 54">
            <a:extLst>
              <a:ext uri="{FF2B5EF4-FFF2-40B4-BE49-F238E27FC236}">
                <a16:creationId xmlns:a16="http://schemas.microsoft.com/office/drawing/2014/main" id="{8E1D3302-3CAE-4DD5-9089-D4482C739ACE}"/>
              </a:ext>
            </a:extLst>
          </p:cNvPr>
          <p:cNvSpPr/>
          <p:nvPr/>
        </p:nvSpPr>
        <p:spPr>
          <a:xfrm>
            <a:off x="943525" y="3115570"/>
            <a:ext cx="1874803" cy="1828645"/>
          </a:xfrm>
          <a:custGeom>
            <a:avLst/>
            <a:gdLst>
              <a:gd name="connsiteX0" fmla="*/ 0 w 1874803"/>
              <a:gd name="connsiteY0" fmla="*/ 274297 h 1828645"/>
              <a:gd name="connsiteX1" fmla="*/ 960481 w 1874803"/>
              <a:gd name="connsiteY1" fmla="*/ 274297 h 1828645"/>
              <a:gd name="connsiteX2" fmla="*/ 960481 w 1874803"/>
              <a:gd name="connsiteY2" fmla="*/ 0 h 1828645"/>
              <a:gd name="connsiteX3" fmla="*/ 1874803 w 1874803"/>
              <a:gd name="connsiteY3" fmla="*/ 914323 h 1828645"/>
              <a:gd name="connsiteX4" fmla="*/ 960481 w 1874803"/>
              <a:gd name="connsiteY4" fmla="*/ 1828645 h 1828645"/>
              <a:gd name="connsiteX5" fmla="*/ 960481 w 1874803"/>
              <a:gd name="connsiteY5" fmla="*/ 1554348 h 1828645"/>
              <a:gd name="connsiteX6" fmla="*/ 0 w 1874803"/>
              <a:gd name="connsiteY6" fmla="*/ 1554348 h 1828645"/>
              <a:gd name="connsiteX7" fmla="*/ 0 w 1874803"/>
              <a:gd name="connsiteY7" fmla="*/ 274297 h 182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4803" h="1828645">
                <a:moveTo>
                  <a:pt x="0" y="274297"/>
                </a:moveTo>
                <a:lnTo>
                  <a:pt x="960481" y="274297"/>
                </a:lnTo>
                <a:lnTo>
                  <a:pt x="960481" y="0"/>
                </a:lnTo>
                <a:lnTo>
                  <a:pt x="1874803" y="914323"/>
                </a:lnTo>
                <a:lnTo>
                  <a:pt x="960481" y="1828645"/>
                </a:lnTo>
                <a:lnTo>
                  <a:pt x="960481" y="1554348"/>
                </a:lnTo>
                <a:lnTo>
                  <a:pt x="0" y="1554348"/>
                </a:lnTo>
                <a:lnTo>
                  <a:pt x="0" y="27429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04261" tIns="283187" rIns="509916" bIns="283187" numCol="1" spcCol="1270" anchor="ctr" anchorCtr="0">
            <a:noAutofit/>
          </a:bodyPr>
          <a:lstStyle/>
          <a:p>
            <a:pPr marL="0" lvl="0" indent="0" algn="ctr" defTabSz="622300">
              <a:lnSpc>
                <a:spcPct val="90000"/>
              </a:lnSpc>
              <a:spcBef>
                <a:spcPct val="0"/>
              </a:spcBef>
              <a:spcAft>
                <a:spcPct val="35000"/>
              </a:spcAft>
              <a:buNone/>
            </a:pPr>
            <a:r>
              <a:rPr lang="fr-MA" sz="1400" b="1" kern="1200" dirty="0"/>
              <a:t>Fondation d’Amigraph</a:t>
            </a:r>
          </a:p>
        </p:txBody>
      </p:sp>
      <p:sp>
        <p:nvSpPr>
          <p:cNvPr id="56" name="Forme libre : forme 55">
            <a:extLst>
              <a:ext uri="{FF2B5EF4-FFF2-40B4-BE49-F238E27FC236}">
                <a16:creationId xmlns:a16="http://schemas.microsoft.com/office/drawing/2014/main" id="{5C48179D-08D0-47B4-81C4-2222F05D1999}"/>
              </a:ext>
            </a:extLst>
          </p:cNvPr>
          <p:cNvSpPr/>
          <p:nvPr/>
        </p:nvSpPr>
        <p:spPr>
          <a:xfrm>
            <a:off x="311949" y="3506900"/>
            <a:ext cx="1045985" cy="1045985"/>
          </a:xfrm>
          <a:custGeom>
            <a:avLst/>
            <a:gdLst>
              <a:gd name="connsiteX0" fmla="*/ 0 w 1045985"/>
              <a:gd name="connsiteY0" fmla="*/ 522993 h 1045985"/>
              <a:gd name="connsiteX1" fmla="*/ 522993 w 1045985"/>
              <a:gd name="connsiteY1" fmla="*/ 0 h 1045985"/>
              <a:gd name="connsiteX2" fmla="*/ 1045986 w 1045985"/>
              <a:gd name="connsiteY2" fmla="*/ 522993 h 1045985"/>
              <a:gd name="connsiteX3" fmla="*/ 522993 w 1045985"/>
              <a:gd name="connsiteY3" fmla="*/ 1045986 h 1045985"/>
              <a:gd name="connsiteX4" fmla="*/ 0 w 1045985"/>
              <a:gd name="connsiteY4" fmla="*/ 522993 h 1045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985" h="1045985">
                <a:moveTo>
                  <a:pt x="0" y="522993"/>
                </a:moveTo>
                <a:cubicBezTo>
                  <a:pt x="0" y="234152"/>
                  <a:pt x="234152" y="0"/>
                  <a:pt x="522993" y="0"/>
                </a:cubicBezTo>
                <a:cubicBezTo>
                  <a:pt x="811834" y="0"/>
                  <a:pt x="1045986" y="234152"/>
                  <a:pt x="1045986" y="522993"/>
                </a:cubicBezTo>
                <a:cubicBezTo>
                  <a:pt x="1045986" y="811834"/>
                  <a:pt x="811834" y="1045986"/>
                  <a:pt x="522993" y="1045986"/>
                </a:cubicBezTo>
                <a:cubicBezTo>
                  <a:pt x="234152" y="1045986"/>
                  <a:pt x="0" y="811834"/>
                  <a:pt x="0" y="52299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326" tIns="170326" rIns="170326" bIns="170326" numCol="1" spcCol="1270" anchor="ctr" anchorCtr="0">
            <a:noAutofit/>
          </a:bodyPr>
          <a:lstStyle/>
          <a:p>
            <a:pPr marL="0" lvl="0" indent="0" algn="ctr" defTabSz="1200150">
              <a:lnSpc>
                <a:spcPct val="90000"/>
              </a:lnSpc>
              <a:spcBef>
                <a:spcPct val="0"/>
              </a:spcBef>
              <a:spcAft>
                <a:spcPct val="35000"/>
              </a:spcAft>
              <a:buNone/>
            </a:pPr>
            <a:r>
              <a:rPr lang="fr-MA" sz="2700" kern="1200" dirty="0"/>
              <a:t>1989</a:t>
            </a:r>
          </a:p>
        </p:txBody>
      </p:sp>
      <p:sp>
        <p:nvSpPr>
          <p:cNvPr id="57" name="Forme libre : forme 56">
            <a:extLst>
              <a:ext uri="{FF2B5EF4-FFF2-40B4-BE49-F238E27FC236}">
                <a16:creationId xmlns:a16="http://schemas.microsoft.com/office/drawing/2014/main" id="{E6DC4492-205B-4B58-A620-AB3F14E08C9A}"/>
              </a:ext>
            </a:extLst>
          </p:cNvPr>
          <p:cNvSpPr/>
          <p:nvPr/>
        </p:nvSpPr>
        <p:spPr>
          <a:xfrm>
            <a:off x="3229233" y="3115570"/>
            <a:ext cx="2794810" cy="1828645"/>
          </a:xfrm>
          <a:custGeom>
            <a:avLst/>
            <a:gdLst>
              <a:gd name="connsiteX0" fmla="*/ 0 w 2794810"/>
              <a:gd name="connsiteY0" fmla="*/ 274297 h 1828645"/>
              <a:gd name="connsiteX1" fmla="*/ 1880488 w 2794810"/>
              <a:gd name="connsiteY1" fmla="*/ 274297 h 1828645"/>
              <a:gd name="connsiteX2" fmla="*/ 1880488 w 2794810"/>
              <a:gd name="connsiteY2" fmla="*/ 0 h 1828645"/>
              <a:gd name="connsiteX3" fmla="*/ 2794810 w 2794810"/>
              <a:gd name="connsiteY3" fmla="*/ 914323 h 1828645"/>
              <a:gd name="connsiteX4" fmla="*/ 1880488 w 2794810"/>
              <a:gd name="connsiteY4" fmla="*/ 1828645 h 1828645"/>
              <a:gd name="connsiteX5" fmla="*/ 1880488 w 2794810"/>
              <a:gd name="connsiteY5" fmla="*/ 1554348 h 1828645"/>
              <a:gd name="connsiteX6" fmla="*/ 0 w 2794810"/>
              <a:gd name="connsiteY6" fmla="*/ 1554348 h 1828645"/>
              <a:gd name="connsiteX7" fmla="*/ 0 w 2794810"/>
              <a:gd name="connsiteY7" fmla="*/ 274297 h 182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810" h="1828645">
                <a:moveTo>
                  <a:pt x="0" y="274297"/>
                </a:moveTo>
                <a:lnTo>
                  <a:pt x="1880488" y="274297"/>
                </a:lnTo>
                <a:lnTo>
                  <a:pt x="1880488" y="0"/>
                </a:lnTo>
                <a:lnTo>
                  <a:pt x="2794810" y="914323"/>
                </a:lnTo>
                <a:lnTo>
                  <a:pt x="1880488" y="1828645"/>
                </a:lnTo>
                <a:lnTo>
                  <a:pt x="1880488" y="1554348"/>
                </a:lnTo>
                <a:lnTo>
                  <a:pt x="0" y="1554348"/>
                </a:lnTo>
                <a:lnTo>
                  <a:pt x="0" y="27429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34263" tIns="283187" rIns="657806" bIns="283187" numCol="1" spcCol="1270" anchor="ctr" anchorCtr="0">
            <a:noAutofit/>
          </a:bodyPr>
          <a:lstStyle/>
          <a:p>
            <a:pPr marL="0" lvl="0" indent="0" algn="ctr" defTabSz="622300">
              <a:lnSpc>
                <a:spcPct val="90000"/>
              </a:lnSpc>
              <a:spcBef>
                <a:spcPct val="0"/>
              </a:spcBef>
              <a:spcAft>
                <a:spcPct val="35000"/>
              </a:spcAft>
              <a:buNone/>
            </a:pPr>
            <a:r>
              <a:rPr lang="fr-MA" sz="1400" b="1" kern="1200" dirty="0"/>
              <a:t>Développement de l’activité de vente</a:t>
            </a:r>
          </a:p>
        </p:txBody>
      </p:sp>
      <p:sp>
        <p:nvSpPr>
          <p:cNvPr id="58" name="Forme libre : forme 57">
            <a:extLst>
              <a:ext uri="{FF2B5EF4-FFF2-40B4-BE49-F238E27FC236}">
                <a16:creationId xmlns:a16="http://schemas.microsoft.com/office/drawing/2014/main" id="{A696FCF0-46AB-4F05-875B-240E010BA40B}"/>
              </a:ext>
            </a:extLst>
          </p:cNvPr>
          <p:cNvSpPr/>
          <p:nvPr/>
        </p:nvSpPr>
        <p:spPr>
          <a:xfrm>
            <a:off x="2874707" y="3491671"/>
            <a:ext cx="1045985" cy="1045985"/>
          </a:xfrm>
          <a:custGeom>
            <a:avLst/>
            <a:gdLst>
              <a:gd name="connsiteX0" fmla="*/ 0 w 1045985"/>
              <a:gd name="connsiteY0" fmla="*/ 522993 h 1045985"/>
              <a:gd name="connsiteX1" fmla="*/ 522993 w 1045985"/>
              <a:gd name="connsiteY1" fmla="*/ 0 h 1045985"/>
              <a:gd name="connsiteX2" fmla="*/ 1045986 w 1045985"/>
              <a:gd name="connsiteY2" fmla="*/ 522993 h 1045985"/>
              <a:gd name="connsiteX3" fmla="*/ 522993 w 1045985"/>
              <a:gd name="connsiteY3" fmla="*/ 1045986 h 1045985"/>
              <a:gd name="connsiteX4" fmla="*/ 0 w 1045985"/>
              <a:gd name="connsiteY4" fmla="*/ 522993 h 1045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985" h="1045985">
                <a:moveTo>
                  <a:pt x="0" y="522993"/>
                </a:moveTo>
                <a:cubicBezTo>
                  <a:pt x="0" y="234152"/>
                  <a:pt x="234152" y="0"/>
                  <a:pt x="522993" y="0"/>
                </a:cubicBezTo>
                <a:cubicBezTo>
                  <a:pt x="811834" y="0"/>
                  <a:pt x="1045986" y="234152"/>
                  <a:pt x="1045986" y="522993"/>
                </a:cubicBezTo>
                <a:cubicBezTo>
                  <a:pt x="1045986" y="811834"/>
                  <a:pt x="811834" y="1045986"/>
                  <a:pt x="522993" y="1045986"/>
                </a:cubicBezTo>
                <a:cubicBezTo>
                  <a:pt x="234152" y="1045986"/>
                  <a:pt x="0" y="811834"/>
                  <a:pt x="0" y="52299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326" tIns="170326" rIns="170326" bIns="170326" numCol="1" spcCol="1270" anchor="ctr" anchorCtr="0">
            <a:noAutofit/>
          </a:bodyPr>
          <a:lstStyle/>
          <a:p>
            <a:pPr marL="0" lvl="0" indent="0" algn="ctr" defTabSz="1200150">
              <a:lnSpc>
                <a:spcPct val="90000"/>
              </a:lnSpc>
              <a:spcBef>
                <a:spcPct val="0"/>
              </a:spcBef>
              <a:spcAft>
                <a:spcPct val="35000"/>
              </a:spcAft>
              <a:buNone/>
            </a:pPr>
            <a:r>
              <a:rPr lang="fr-MA" sz="2700" kern="1200" dirty="0"/>
              <a:t>2000</a:t>
            </a:r>
          </a:p>
        </p:txBody>
      </p:sp>
      <p:sp>
        <p:nvSpPr>
          <p:cNvPr id="59" name="Forme libre : forme 58">
            <a:extLst>
              <a:ext uri="{FF2B5EF4-FFF2-40B4-BE49-F238E27FC236}">
                <a16:creationId xmlns:a16="http://schemas.microsoft.com/office/drawing/2014/main" id="{943F43F3-8DFC-4B5D-B5DE-7A72D7B95595}"/>
              </a:ext>
            </a:extLst>
          </p:cNvPr>
          <p:cNvSpPr/>
          <p:nvPr/>
        </p:nvSpPr>
        <p:spPr>
          <a:xfrm>
            <a:off x="6636248" y="3115570"/>
            <a:ext cx="1935721" cy="1828645"/>
          </a:xfrm>
          <a:custGeom>
            <a:avLst/>
            <a:gdLst>
              <a:gd name="connsiteX0" fmla="*/ 0 w 1935721"/>
              <a:gd name="connsiteY0" fmla="*/ 274297 h 1828645"/>
              <a:gd name="connsiteX1" fmla="*/ 1021399 w 1935721"/>
              <a:gd name="connsiteY1" fmla="*/ 274297 h 1828645"/>
              <a:gd name="connsiteX2" fmla="*/ 1021399 w 1935721"/>
              <a:gd name="connsiteY2" fmla="*/ 0 h 1828645"/>
              <a:gd name="connsiteX3" fmla="*/ 1935721 w 1935721"/>
              <a:gd name="connsiteY3" fmla="*/ 914323 h 1828645"/>
              <a:gd name="connsiteX4" fmla="*/ 1021399 w 1935721"/>
              <a:gd name="connsiteY4" fmla="*/ 1828645 h 1828645"/>
              <a:gd name="connsiteX5" fmla="*/ 1021399 w 1935721"/>
              <a:gd name="connsiteY5" fmla="*/ 1554348 h 1828645"/>
              <a:gd name="connsiteX6" fmla="*/ 0 w 1935721"/>
              <a:gd name="connsiteY6" fmla="*/ 1554348 h 1828645"/>
              <a:gd name="connsiteX7" fmla="*/ 0 w 1935721"/>
              <a:gd name="connsiteY7" fmla="*/ 274297 h 182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5721" h="1828645">
                <a:moveTo>
                  <a:pt x="0" y="274297"/>
                </a:moveTo>
                <a:lnTo>
                  <a:pt x="1021399" y="274297"/>
                </a:lnTo>
                <a:lnTo>
                  <a:pt x="1021399" y="0"/>
                </a:lnTo>
                <a:lnTo>
                  <a:pt x="1935721" y="914323"/>
                </a:lnTo>
                <a:lnTo>
                  <a:pt x="1021399" y="1828645"/>
                </a:lnTo>
                <a:lnTo>
                  <a:pt x="1021399" y="1554348"/>
                </a:lnTo>
                <a:lnTo>
                  <a:pt x="0" y="1554348"/>
                </a:lnTo>
                <a:lnTo>
                  <a:pt x="0" y="27429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19491" tIns="283187" rIns="525906" bIns="283187" numCol="1" spcCol="1270" anchor="ctr" anchorCtr="0">
            <a:noAutofit/>
          </a:bodyPr>
          <a:lstStyle/>
          <a:p>
            <a:pPr marL="0" lvl="0" indent="0" algn="ctr" defTabSz="622300">
              <a:lnSpc>
                <a:spcPct val="90000"/>
              </a:lnSpc>
              <a:spcBef>
                <a:spcPct val="0"/>
              </a:spcBef>
              <a:spcAft>
                <a:spcPct val="35000"/>
              </a:spcAft>
              <a:buNone/>
            </a:pPr>
            <a:r>
              <a:rPr lang="fr-MA" sz="1400" b="1" kern="1200" dirty="0"/>
              <a:t>Extension de son portefeuille</a:t>
            </a:r>
          </a:p>
        </p:txBody>
      </p:sp>
      <p:sp>
        <p:nvSpPr>
          <p:cNvPr id="60" name="Forme libre : forme 59">
            <a:extLst>
              <a:ext uri="{FF2B5EF4-FFF2-40B4-BE49-F238E27FC236}">
                <a16:creationId xmlns:a16="http://schemas.microsoft.com/office/drawing/2014/main" id="{37C908A7-9442-4652-B265-2F640A351EA3}"/>
              </a:ext>
            </a:extLst>
          </p:cNvPr>
          <p:cNvSpPr/>
          <p:nvPr/>
        </p:nvSpPr>
        <p:spPr>
          <a:xfrm>
            <a:off x="6035016" y="3506900"/>
            <a:ext cx="1045985" cy="1045985"/>
          </a:xfrm>
          <a:custGeom>
            <a:avLst/>
            <a:gdLst>
              <a:gd name="connsiteX0" fmla="*/ 0 w 1045985"/>
              <a:gd name="connsiteY0" fmla="*/ 522993 h 1045985"/>
              <a:gd name="connsiteX1" fmla="*/ 522993 w 1045985"/>
              <a:gd name="connsiteY1" fmla="*/ 0 h 1045985"/>
              <a:gd name="connsiteX2" fmla="*/ 1045986 w 1045985"/>
              <a:gd name="connsiteY2" fmla="*/ 522993 h 1045985"/>
              <a:gd name="connsiteX3" fmla="*/ 522993 w 1045985"/>
              <a:gd name="connsiteY3" fmla="*/ 1045986 h 1045985"/>
              <a:gd name="connsiteX4" fmla="*/ 0 w 1045985"/>
              <a:gd name="connsiteY4" fmla="*/ 522993 h 1045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985" h="1045985">
                <a:moveTo>
                  <a:pt x="0" y="522993"/>
                </a:moveTo>
                <a:cubicBezTo>
                  <a:pt x="0" y="234152"/>
                  <a:pt x="234152" y="0"/>
                  <a:pt x="522993" y="0"/>
                </a:cubicBezTo>
                <a:cubicBezTo>
                  <a:pt x="811834" y="0"/>
                  <a:pt x="1045986" y="234152"/>
                  <a:pt x="1045986" y="522993"/>
                </a:cubicBezTo>
                <a:cubicBezTo>
                  <a:pt x="1045986" y="811834"/>
                  <a:pt x="811834" y="1045986"/>
                  <a:pt x="522993" y="1045986"/>
                </a:cubicBezTo>
                <a:cubicBezTo>
                  <a:pt x="234152" y="1045986"/>
                  <a:pt x="0" y="811834"/>
                  <a:pt x="0" y="52299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326" tIns="170326" rIns="170326" bIns="170326" numCol="1" spcCol="1270" anchor="ctr" anchorCtr="0">
            <a:noAutofit/>
          </a:bodyPr>
          <a:lstStyle/>
          <a:p>
            <a:pPr marL="0" lvl="0" indent="0" algn="ctr" defTabSz="1200150">
              <a:lnSpc>
                <a:spcPct val="90000"/>
              </a:lnSpc>
              <a:spcBef>
                <a:spcPct val="0"/>
              </a:spcBef>
              <a:spcAft>
                <a:spcPct val="35000"/>
              </a:spcAft>
              <a:buNone/>
            </a:pPr>
            <a:r>
              <a:rPr lang="fr-MA" sz="2700" kern="1200"/>
              <a:t>2006</a:t>
            </a:r>
          </a:p>
        </p:txBody>
      </p:sp>
      <p:sp>
        <p:nvSpPr>
          <p:cNvPr id="61" name="Forme libre : forme 60">
            <a:extLst>
              <a:ext uri="{FF2B5EF4-FFF2-40B4-BE49-F238E27FC236}">
                <a16:creationId xmlns:a16="http://schemas.microsoft.com/office/drawing/2014/main" id="{F9A037BB-859A-4F79-AEC1-61A4138DDC39}"/>
              </a:ext>
            </a:extLst>
          </p:cNvPr>
          <p:cNvSpPr/>
          <p:nvPr/>
        </p:nvSpPr>
        <p:spPr>
          <a:xfrm>
            <a:off x="9120620" y="3115570"/>
            <a:ext cx="2697721" cy="1828645"/>
          </a:xfrm>
          <a:custGeom>
            <a:avLst/>
            <a:gdLst>
              <a:gd name="connsiteX0" fmla="*/ 0 w 2697721"/>
              <a:gd name="connsiteY0" fmla="*/ 274297 h 1828645"/>
              <a:gd name="connsiteX1" fmla="*/ 1783399 w 2697721"/>
              <a:gd name="connsiteY1" fmla="*/ 274297 h 1828645"/>
              <a:gd name="connsiteX2" fmla="*/ 1783399 w 2697721"/>
              <a:gd name="connsiteY2" fmla="*/ 0 h 1828645"/>
              <a:gd name="connsiteX3" fmla="*/ 2697721 w 2697721"/>
              <a:gd name="connsiteY3" fmla="*/ 914323 h 1828645"/>
              <a:gd name="connsiteX4" fmla="*/ 1783399 w 2697721"/>
              <a:gd name="connsiteY4" fmla="*/ 1828645 h 1828645"/>
              <a:gd name="connsiteX5" fmla="*/ 1783399 w 2697721"/>
              <a:gd name="connsiteY5" fmla="*/ 1554348 h 1828645"/>
              <a:gd name="connsiteX6" fmla="*/ 0 w 2697721"/>
              <a:gd name="connsiteY6" fmla="*/ 1554348 h 1828645"/>
              <a:gd name="connsiteX7" fmla="*/ 0 w 2697721"/>
              <a:gd name="connsiteY7" fmla="*/ 274297 h 1828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7721" h="1828645">
                <a:moveTo>
                  <a:pt x="0" y="274297"/>
                </a:moveTo>
                <a:lnTo>
                  <a:pt x="1783399" y="274297"/>
                </a:lnTo>
                <a:lnTo>
                  <a:pt x="1783399" y="0"/>
                </a:lnTo>
                <a:lnTo>
                  <a:pt x="2697721" y="914323"/>
                </a:lnTo>
                <a:lnTo>
                  <a:pt x="1783399" y="1828645"/>
                </a:lnTo>
                <a:lnTo>
                  <a:pt x="1783399" y="1554348"/>
                </a:lnTo>
                <a:lnTo>
                  <a:pt x="0" y="1554348"/>
                </a:lnTo>
                <a:lnTo>
                  <a:pt x="0" y="27429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09991" tIns="283187" rIns="657805" bIns="283187" numCol="1" spcCol="1270" anchor="ctr" anchorCtr="0">
            <a:noAutofit/>
          </a:bodyPr>
          <a:lstStyle/>
          <a:p>
            <a:pPr marL="0" lvl="0" indent="0" algn="ctr" defTabSz="622300">
              <a:lnSpc>
                <a:spcPct val="90000"/>
              </a:lnSpc>
              <a:spcBef>
                <a:spcPct val="0"/>
              </a:spcBef>
              <a:spcAft>
                <a:spcPct val="35000"/>
              </a:spcAft>
              <a:buNone/>
            </a:pPr>
            <a:r>
              <a:rPr lang="fr-MA" sz="1400" b="1" kern="1200" dirty="0"/>
              <a:t>Développement vers le numérique grand format</a:t>
            </a:r>
          </a:p>
        </p:txBody>
      </p:sp>
      <p:sp>
        <p:nvSpPr>
          <p:cNvPr id="62" name="Forme libre : forme 61">
            <a:extLst>
              <a:ext uri="{FF2B5EF4-FFF2-40B4-BE49-F238E27FC236}">
                <a16:creationId xmlns:a16="http://schemas.microsoft.com/office/drawing/2014/main" id="{0BEB6A21-E051-4E49-A65A-AD8BDED17BC2}"/>
              </a:ext>
            </a:extLst>
          </p:cNvPr>
          <p:cNvSpPr/>
          <p:nvPr/>
        </p:nvSpPr>
        <p:spPr>
          <a:xfrm>
            <a:off x="8610598" y="3490897"/>
            <a:ext cx="1045985" cy="1045985"/>
          </a:xfrm>
          <a:custGeom>
            <a:avLst/>
            <a:gdLst>
              <a:gd name="connsiteX0" fmla="*/ 0 w 1045985"/>
              <a:gd name="connsiteY0" fmla="*/ 522993 h 1045985"/>
              <a:gd name="connsiteX1" fmla="*/ 522993 w 1045985"/>
              <a:gd name="connsiteY1" fmla="*/ 0 h 1045985"/>
              <a:gd name="connsiteX2" fmla="*/ 1045986 w 1045985"/>
              <a:gd name="connsiteY2" fmla="*/ 522993 h 1045985"/>
              <a:gd name="connsiteX3" fmla="*/ 522993 w 1045985"/>
              <a:gd name="connsiteY3" fmla="*/ 1045986 h 1045985"/>
              <a:gd name="connsiteX4" fmla="*/ 0 w 1045985"/>
              <a:gd name="connsiteY4" fmla="*/ 522993 h 1045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985" h="1045985">
                <a:moveTo>
                  <a:pt x="0" y="522993"/>
                </a:moveTo>
                <a:cubicBezTo>
                  <a:pt x="0" y="234152"/>
                  <a:pt x="234152" y="0"/>
                  <a:pt x="522993" y="0"/>
                </a:cubicBezTo>
                <a:cubicBezTo>
                  <a:pt x="811834" y="0"/>
                  <a:pt x="1045986" y="234152"/>
                  <a:pt x="1045986" y="522993"/>
                </a:cubicBezTo>
                <a:cubicBezTo>
                  <a:pt x="1045986" y="811834"/>
                  <a:pt x="811834" y="1045986"/>
                  <a:pt x="522993" y="1045986"/>
                </a:cubicBezTo>
                <a:cubicBezTo>
                  <a:pt x="234152" y="1045986"/>
                  <a:pt x="0" y="811834"/>
                  <a:pt x="0" y="522993"/>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326" tIns="170326" rIns="170326" bIns="170326" numCol="1" spcCol="1270" anchor="ctr" anchorCtr="0">
            <a:noAutofit/>
          </a:bodyPr>
          <a:lstStyle/>
          <a:p>
            <a:pPr marL="0" lvl="0" indent="0" algn="ctr" defTabSz="1200150">
              <a:lnSpc>
                <a:spcPct val="90000"/>
              </a:lnSpc>
              <a:spcBef>
                <a:spcPct val="0"/>
              </a:spcBef>
              <a:spcAft>
                <a:spcPct val="35000"/>
              </a:spcAft>
              <a:buNone/>
            </a:pPr>
            <a:r>
              <a:rPr lang="fr-MA" sz="2700" kern="1200" dirty="0"/>
              <a:t>2018</a:t>
            </a:r>
          </a:p>
        </p:txBody>
      </p:sp>
    </p:spTree>
    <p:extLst>
      <p:ext uri="{BB962C8B-B14F-4D97-AF65-F5344CB8AC3E}">
        <p14:creationId xmlns:p14="http://schemas.microsoft.com/office/powerpoint/2010/main" val="49538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checkerboard(across)">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additive="base">
                                        <p:cTn id="18" dur="500" fill="hold"/>
                                        <p:tgtEl>
                                          <p:spTgt spid="56"/>
                                        </p:tgtEl>
                                        <p:attrNameLst>
                                          <p:attrName>ppt_x</p:attrName>
                                        </p:attrNameLst>
                                      </p:cBhvr>
                                      <p:tavLst>
                                        <p:tav tm="0">
                                          <p:val>
                                            <p:strVal val="#ppt_x"/>
                                          </p:val>
                                        </p:tav>
                                        <p:tav tm="100000">
                                          <p:val>
                                            <p:strVal val="#ppt_x"/>
                                          </p:val>
                                        </p:tav>
                                      </p:tavLst>
                                    </p:anim>
                                    <p:anim calcmode="lin" valueType="num">
                                      <p:cBhvr additive="base">
                                        <p:cTn id="19" dur="500" fill="hold"/>
                                        <p:tgtEl>
                                          <p:spTgt spid="5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additive="base">
                                        <p:cTn id="22" dur="500" fill="hold"/>
                                        <p:tgtEl>
                                          <p:spTgt spid="55"/>
                                        </p:tgtEl>
                                        <p:attrNameLst>
                                          <p:attrName>ppt_x</p:attrName>
                                        </p:attrNameLst>
                                      </p:cBhvr>
                                      <p:tavLst>
                                        <p:tav tm="0">
                                          <p:val>
                                            <p:strVal val="#ppt_x"/>
                                          </p:val>
                                        </p:tav>
                                        <p:tav tm="100000">
                                          <p:val>
                                            <p:strVal val="#ppt_x"/>
                                          </p:val>
                                        </p:tav>
                                      </p:tavLst>
                                    </p:anim>
                                    <p:anim calcmode="lin" valueType="num">
                                      <p:cBhvr additive="base">
                                        <p:cTn id="23"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500" fill="hold"/>
                                        <p:tgtEl>
                                          <p:spTgt spid="57"/>
                                        </p:tgtEl>
                                        <p:attrNameLst>
                                          <p:attrName>ppt_x</p:attrName>
                                        </p:attrNameLst>
                                      </p:cBhvr>
                                      <p:tavLst>
                                        <p:tav tm="0">
                                          <p:val>
                                            <p:strVal val="#ppt_x"/>
                                          </p:val>
                                        </p:tav>
                                        <p:tav tm="100000">
                                          <p:val>
                                            <p:strVal val="#ppt_x"/>
                                          </p:val>
                                        </p:tav>
                                      </p:tavLst>
                                    </p:anim>
                                    <p:anim calcmode="lin" valueType="num">
                                      <p:cBhvr additive="base">
                                        <p:cTn id="29" dur="500" fill="hold"/>
                                        <p:tgtEl>
                                          <p:spTgt spid="5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500" fill="hold"/>
                                        <p:tgtEl>
                                          <p:spTgt spid="59"/>
                                        </p:tgtEl>
                                        <p:attrNameLst>
                                          <p:attrName>ppt_x</p:attrName>
                                        </p:attrNameLst>
                                      </p:cBhvr>
                                      <p:tavLst>
                                        <p:tav tm="0">
                                          <p:val>
                                            <p:strVal val="#ppt_x"/>
                                          </p:val>
                                        </p:tav>
                                        <p:tav tm="100000">
                                          <p:val>
                                            <p:strVal val="#ppt_x"/>
                                          </p:val>
                                        </p:tav>
                                      </p:tavLst>
                                    </p:anim>
                                    <p:anim calcmode="lin" valueType="num">
                                      <p:cBhvr additive="base">
                                        <p:cTn id="39" dur="500" fill="hold"/>
                                        <p:tgtEl>
                                          <p:spTgt spid="5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500" fill="hold"/>
                                        <p:tgtEl>
                                          <p:spTgt spid="60"/>
                                        </p:tgtEl>
                                        <p:attrNameLst>
                                          <p:attrName>ppt_x</p:attrName>
                                        </p:attrNameLst>
                                      </p:cBhvr>
                                      <p:tavLst>
                                        <p:tav tm="0">
                                          <p:val>
                                            <p:strVal val="#ppt_x"/>
                                          </p:val>
                                        </p:tav>
                                        <p:tav tm="100000">
                                          <p:val>
                                            <p:strVal val="#ppt_x"/>
                                          </p:val>
                                        </p:tav>
                                      </p:tavLst>
                                    </p:anim>
                                    <p:anim calcmode="lin" valueType="num">
                                      <p:cBhvr additive="base">
                                        <p:cTn id="43"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61"/>
                                        </p:tgtEl>
                                        <p:attrNameLst>
                                          <p:attrName>style.visibility</p:attrName>
                                        </p:attrNameLst>
                                      </p:cBhvr>
                                      <p:to>
                                        <p:strVal val="visible"/>
                                      </p:to>
                                    </p:set>
                                    <p:anim calcmode="lin" valueType="num">
                                      <p:cBhvr additive="base">
                                        <p:cTn id="48" dur="500" fill="hold"/>
                                        <p:tgtEl>
                                          <p:spTgt spid="61"/>
                                        </p:tgtEl>
                                        <p:attrNameLst>
                                          <p:attrName>ppt_x</p:attrName>
                                        </p:attrNameLst>
                                      </p:cBhvr>
                                      <p:tavLst>
                                        <p:tav tm="0">
                                          <p:val>
                                            <p:strVal val="#ppt_x"/>
                                          </p:val>
                                        </p:tav>
                                        <p:tav tm="100000">
                                          <p:val>
                                            <p:strVal val="#ppt_x"/>
                                          </p:val>
                                        </p:tav>
                                      </p:tavLst>
                                    </p:anim>
                                    <p:anim calcmode="lin" valueType="num">
                                      <p:cBhvr additive="base">
                                        <p:cTn id="49" dur="500" fill="hold"/>
                                        <p:tgtEl>
                                          <p:spTgt spid="61"/>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additive="base">
                                        <p:cTn id="52" dur="500" fill="hold"/>
                                        <p:tgtEl>
                                          <p:spTgt spid="62"/>
                                        </p:tgtEl>
                                        <p:attrNameLst>
                                          <p:attrName>ppt_x</p:attrName>
                                        </p:attrNameLst>
                                      </p:cBhvr>
                                      <p:tavLst>
                                        <p:tav tm="0">
                                          <p:val>
                                            <p:strVal val="#ppt_x"/>
                                          </p:val>
                                        </p:tav>
                                        <p:tav tm="100000">
                                          <p:val>
                                            <p:strVal val="#ppt_x"/>
                                          </p:val>
                                        </p:tav>
                                      </p:tavLst>
                                    </p:anim>
                                    <p:anim calcmode="lin" valueType="num">
                                      <p:cBhvr additive="base">
                                        <p:cTn id="53"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4" grpId="0" animBg="1"/>
      <p:bldP spid="55" grpId="0" animBg="1"/>
      <p:bldP spid="56" grpId="0" animBg="1"/>
      <p:bldP spid="57" grpId="0" animBg="1"/>
      <p:bldP spid="58" grpId="0" animBg="1"/>
      <p:bldP spid="59" grpId="0" animBg="1"/>
      <p:bldP spid="60" grpId="0" animBg="1"/>
      <p:bldP spid="61" grpId="0" animBg="1"/>
      <p:bldP spid="6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87275"/>
            <a:ext cx="11965172" cy="850602"/>
            <a:chOff x="113414" y="106325"/>
            <a:chExt cx="7178690"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5" name="Arrow: Chevron 4">
              <a:extLst>
                <a:ext uri="{FF2B5EF4-FFF2-40B4-BE49-F238E27FC236}">
                  <a16:creationId xmlns:a16="http://schemas.microsoft.com/office/drawing/2014/main" id="{32ED20B3-3902-4EBA-BB8D-ABAC5D076659}"/>
                </a:ext>
              </a:extLst>
            </p:cNvPr>
            <p:cNvSpPr/>
            <p:nvPr/>
          </p:nvSpPr>
          <p:spPr>
            <a:xfrm>
              <a:off x="4899778" y="116953"/>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a:solidFill>
            <a:srgbClr val="C00000"/>
          </a:solidFill>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94" name="Round Same Side Corner Rectangle 93">
            <a:extLst>
              <a:ext uri="{FF2B5EF4-FFF2-40B4-BE49-F238E27FC236}">
                <a16:creationId xmlns:a16="http://schemas.microsoft.com/office/drawing/2014/main" id="{E1CA3317-6E38-4F42-A633-5FABFD2BE158}"/>
              </a:ext>
            </a:extLst>
          </p:cNvPr>
          <p:cNvSpPr/>
          <p:nvPr/>
        </p:nvSpPr>
        <p:spPr>
          <a:xfrm>
            <a:off x="4059580" y="1147864"/>
            <a:ext cx="4075890" cy="50492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Fiche signalétique</a:t>
            </a:r>
          </a:p>
        </p:txBody>
      </p:sp>
      <p:grpSp>
        <p:nvGrpSpPr>
          <p:cNvPr id="95" name="Groupe 168">
            <a:extLst>
              <a:ext uri="{FF2B5EF4-FFF2-40B4-BE49-F238E27FC236}">
                <a16:creationId xmlns:a16="http://schemas.microsoft.com/office/drawing/2014/main" id="{22989BF3-D62D-D14B-94D8-5FF914D78E5A}"/>
              </a:ext>
            </a:extLst>
          </p:cNvPr>
          <p:cNvGrpSpPr/>
          <p:nvPr/>
        </p:nvGrpSpPr>
        <p:grpSpPr>
          <a:xfrm>
            <a:off x="5569542" y="5208968"/>
            <a:ext cx="3942080" cy="430801"/>
            <a:chOff x="2217420" y="3701272"/>
            <a:chExt cx="3942080" cy="430801"/>
          </a:xfrm>
        </p:grpSpPr>
        <p:sp>
          <p:nvSpPr>
            <p:cNvPr id="96" name="Rectangle : avec coins arrondis en haut 169">
              <a:extLst>
                <a:ext uri="{FF2B5EF4-FFF2-40B4-BE49-F238E27FC236}">
                  <a16:creationId xmlns:a16="http://schemas.microsoft.com/office/drawing/2014/main" id="{34A4DBFA-C5C0-7647-9D63-D84BCB2E87F6}"/>
                </a:ext>
              </a:extLst>
            </p:cNvPr>
            <p:cNvSpPr/>
            <p:nvPr/>
          </p:nvSpPr>
          <p:spPr>
            <a:xfrm rot="5400000">
              <a:off x="3973059" y="1945633"/>
              <a:ext cx="430801" cy="3942080"/>
            </a:xfrm>
            <a:prstGeom prst="round2SameRect">
              <a:avLst/>
            </a:prstGeom>
            <a:solidFill>
              <a:sysClr val="window" lastClr="FFFFFF">
                <a:alpha val="90000"/>
                <a:tint val="40000"/>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97" name="Rectangle : avec coins arrondis en haut 24">
              <a:extLst>
                <a:ext uri="{FF2B5EF4-FFF2-40B4-BE49-F238E27FC236}">
                  <a16:creationId xmlns:a16="http://schemas.microsoft.com/office/drawing/2014/main" id="{57E91621-8BC9-6C4E-BA0F-9B14E3077DE2}"/>
                </a:ext>
              </a:extLst>
            </p:cNvPr>
            <p:cNvSpPr txBox="1"/>
            <p:nvPr/>
          </p:nvSpPr>
          <p:spPr>
            <a:xfrm>
              <a:off x="2217420" y="3722302"/>
              <a:ext cx="3921050" cy="388741"/>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ysClr val="windowText" lastClr="000000">
                      <a:hueOff val="0"/>
                      <a:satOff val="0"/>
                      <a:lumOff val="0"/>
                      <a:alphaOff val="0"/>
                    </a:sysClr>
                  </a:solidFill>
                  <a:latin typeface="Calibri"/>
                  <a:ea typeface="+mn-ea"/>
                  <a:cs typeface="+mn-cs"/>
                </a:rPr>
                <a:t>23 personnes </a:t>
              </a:r>
            </a:p>
          </p:txBody>
        </p:sp>
      </p:grpSp>
      <p:grpSp>
        <p:nvGrpSpPr>
          <p:cNvPr id="98" name="Groupe 171">
            <a:extLst>
              <a:ext uri="{FF2B5EF4-FFF2-40B4-BE49-F238E27FC236}">
                <a16:creationId xmlns:a16="http://schemas.microsoft.com/office/drawing/2014/main" id="{1F5C8484-E55C-BA4D-8BC8-FD4C660E4ED6}"/>
              </a:ext>
            </a:extLst>
          </p:cNvPr>
          <p:cNvGrpSpPr/>
          <p:nvPr/>
        </p:nvGrpSpPr>
        <p:grpSpPr>
          <a:xfrm>
            <a:off x="5595831" y="5763876"/>
            <a:ext cx="3942080" cy="430801"/>
            <a:chOff x="2217420" y="4266699"/>
            <a:chExt cx="3942080" cy="430801"/>
          </a:xfrm>
        </p:grpSpPr>
        <p:sp>
          <p:nvSpPr>
            <p:cNvPr id="99" name="Rectangle : avec coins arrondis en haut 172">
              <a:extLst>
                <a:ext uri="{FF2B5EF4-FFF2-40B4-BE49-F238E27FC236}">
                  <a16:creationId xmlns:a16="http://schemas.microsoft.com/office/drawing/2014/main" id="{BE91A285-3B17-8F48-88A0-CBF699DECE2A}"/>
                </a:ext>
              </a:extLst>
            </p:cNvPr>
            <p:cNvSpPr/>
            <p:nvPr/>
          </p:nvSpPr>
          <p:spPr>
            <a:xfrm rot="5400000">
              <a:off x="3973059" y="2511060"/>
              <a:ext cx="430801" cy="3942080"/>
            </a:xfrm>
            <a:prstGeom prst="round2SameRect">
              <a:avLst/>
            </a:prstGeom>
            <a:solidFill>
              <a:sysClr val="window" lastClr="FFFFFF">
                <a:alpha val="90000"/>
                <a:tint val="40000"/>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00" name="Rectangle : avec coins arrondis en haut 28">
              <a:extLst>
                <a:ext uri="{FF2B5EF4-FFF2-40B4-BE49-F238E27FC236}">
                  <a16:creationId xmlns:a16="http://schemas.microsoft.com/office/drawing/2014/main" id="{B26D9E2D-5417-D040-8F47-F586E483C206}"/>
                </a:ext>
              </a:extLst>
            </p:cNvPr>
            <p:cNvSpPr txBox="1"/>
            <p:nvPr/>
          </p:nvSpPr>
          <p:spPr>
            <a:xfrm>
              <a:off x="2217420" y="4287729"/>
              <a:ext cx="3921050" cy="388741"/>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ysClr val="windowText" lastClr="000000">
                      <a:hueOff val="0"/>
                      <a:satOff val="0"/>
                      <a:lumOff val="0"/>
                      <a:alphaOff val="0"/>
                    </a:sysClr>
                  </a:solidFill>
                  <a:latin typeface="Calibri"/>
                  <a:ea typeface="+mn-ea"/>
                  <a:cs typeface="+mn-cs"/>
                </a:rPr>
                <a:t>4 000 000 MAD </a:t>
              </a:r>
            </a:p>
          </p:txBody>
        </p:sp>
      </p:grpSp>
      <p:grpSp>
        <p:nvGrpSpPr>
          <p:cNvPr id="101" name="Groupe 174">
            <a:extLst>
              <a:ext uri="{FF2B5EF4-FFF2-40B4-BE49-F238E27FC236}">
                <a16:creationId xmlns:a16="http://schemas.microsoft.com/office/drawing/2014/main" id="{3702024C-8706-D344-AE68-6CEBC42E8E88}"/>
              </a:ext>
            </a:extLst>
          </p:cNvPr>
          <p:cNvGrpSpPr/>
          <p:nvPr/>
        </p:nvGrpSpPr>
        <p:grpSpPr>
          <a:xfrm>
            <a:off x="5571706" y="3511885"/>
            <a:ext cx="3942080" cy="430801"/>
            <a:chOff x="2217420" y="1754972"/>
            <a:chExt cx="3942080" cy="430801"/>
          </a:xfrm>
        </p:grpSpPr>
        <p:sp>
          <p:nvSpPr>
            <p:cNvPr id="102" name="Rectangle : avec coins arrondis en haut 175">
              <a:extLst>
                <a:ext uri="{FF2B5EF4-FFF2-40B4-BE49-F238E27FC236}">
                  <a16:creationId xmlns:a16="http://schemas.microsoft.com/office/drawing/2014/main" id="{9B4115F0-AEFC-A04D-8BDF-05FE42F176AC}"/>
                </a:ext>
              </a:extLst>
            </p:cNvPr>
            <p:cNvSpPr/>
            <p:nvPr/>
          </p:nvSpPr>
          <p:spPr>
            <a:xfrm rot="5400000">
              <a:off x="3973059" y="-667"/>
              <a:ext cx="430801" cy="3942080"/>
            </a:xfrm>
            <a:prstGeom prst="round2SameRect">
              <a:avLst/>
            </a:prstGeom>
            <a:solidFill>
              <a:sysClr val="window" lastClr="FFFFFF">
                <a:alpha val="90000"/>
                <a:tint val="40000"/>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03" name="Rectangle : avec coins arrondis en haut 12">
              <a:extLst>
                <a:ext uri="{FF2B5EF4-FFF2-40B4-BE49-F238E27FC236}">
                  <a16:creationId xmlns:a16="http://schemas.microsoft.com/office/drawing/2014/main" id="{40AF25C7-C60C-9648-B0BD-CD517AEDDB19}"/>
                </a:ext>
              </a:extLst>
            </p:cNvPr>
            <p:cNvSpPr txBox="1"/>
            <p:nvPr/>
          </p:nvSpPr>
          <p:spPr>
            <a:xfrm>
              <a:off x="2217420" y="1776002"/>
              <a:ext cx="3921050" cy="388741"/>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ysClr val="windowText" lastClr="000000">
                      <a:hueOff val="0"/>
                      <a:satOff val="0"/>
                      <a:lumOff val="0"/>
                      <a:alphaOff val="0"/>
                    </a:sysClr>
                  </a:solidFill>
                  <a:latin typeface="Calibri"/>
                  <a:ea typeface="+mn-ea"/>
                  <a:cs typeface="+mn-cs"/>
                </a:rPr>
                <a:t>1989</a:t>
              </a:r>
            </a:p>
          </p:txBody>
        </p:sp>
      </p:grpSp>
      <p:grpSp>
        <p:nvGrpSpPr>
          <p:cNvPr id="104" name="Groupe 177">
            <a:extLst>
              <a:ext uri="{FF2B5EF4-FFF2-40B4-BE49-F238E27FC236}">
                <a16:creationId xmlns:a16="http://schemas.microsoft.com/office/drawing/2014/main" id="{820AF4B9-4E21-FF4D-B85D-80CCE2653B57}"/>
              </a:ext>
            </a:extLst>
          </p:cNvPr>
          <p:cNvGrpSpPr/>
          <p:nvPr/>
        </p:nvGrpSpPr>
        <p:grpSpPr>
          <a:xfrm>
            <a:off x="5571706" y="4077311"/>
            <a:ext cx="3942080" cy="430801"/>
            <a:chOff x="2217420" y="2320398"/>
            <a:chExt cx="3942080" cy="430801"/>
          </a:xfrm>
        </p:grpSpPr>
        <p:sp>
          <p:nvSpPr>
            <p:cNvPr id="105" name="Rectangle : avec coins arrondis en haut 178">
              <a:extLst>
                <a:ext uri="{FF2B5EF4-FFF2-40B4-BE49-F238E27FC236}">
                  <a16:creationId xmlns:a16="http://schemas.microsoft.com/office/drawing/2014/main" id="{046C0CC9-6AA3-DD4F-B318-881BEC853AAF}"/>
                </a:ext>
              </a:extLst>
            </p:cNvPr>
            <p:cNvSpPr/>
            <p:nvPr/>
          </p:nvSpPr>
          <p:spPr>
            <a:xfrm rot="5400000">
              <a:off x="3973059" y="564759"/>
              <a:ext cx="430801" cy="3942080"/>
            </a:xfrm>
            <a:prstGeom prst="round2SameRect">
              <a:avLst/>
            </a:prstGeom>
            <a:solidFill>
              <a:sysClr val="window" lastClr="FFFFFF">
                <a:alpha val="90000"/>
                <a:tint val="40000"/>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06" name="Rectangle : avec coins arrondis en haut 16">
              <a:extLst>
                <a:ext uri="{FF2B5EF4-FFF2-40B4-BE49-F238E27FC236}">
                  <a16:creationId xmlns:a16="http://schemas.microsoft.com/office/drawing/2014/main" id="{CE66F232-677F-E04C-BD04-9F11AC2C07DA}"/>
                </a:ext>
              </a:extLst>
            </p:cNvPr>
            <p:cNvSpPr txBox="1"/>
            <p:nvPr/>
          </p:nvSpPr>
          <p:spPr>
            <a:xfrm>
              <a:off x="2217420" y="2341428"/>
              <a:ext cx="3921050" cy="388741"/>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ysClr val="windowText" lastClr="000000">
                      <a:hueOff val="0"/>
                      <a:satOff val="0"/>
                      <a:lumOff val="0"/>
                      <a:alphaOff val="0"/>
                    </a:sysClr>
                  </a:solidFill>
                  <a:latin typeface="Calibri"/>
                  <a:ea typeface="+mn-ea"/>
                  <a:cs typeface="+mn-cs"/>
                </a:rPr>
                <a:t>Imprimerie </a:t>
              </a:r>
            </a:p>
          </p:txBody>
        </p:sp>
      </p:grpSp>
      <p:grpSp>
        <p:nvGrpSpPr>
          <p:cNvPr id="107" name="Groupe 180">
            <a:extLst>
              <a:ext uri="{FF2B5EF4-FFF2-40B4-BE49-F238E27FC236}">
                <a16:creationId xmlns:a16="http://schemas.microsoft.com/office/drawing/2014/main" id="{523DD651-78E9-F841-89F0-23B44D1C4ECC}"/>
              </a:ext>
            </a:extLst>
          </p:cNvPr>
          <p:cNvGrpSpPr/>
          <p:nvPr/>
        </p:nvGrpSpPr>
        <p:grpSpPr>
          <a:xfrm>
            <a:off x="5584161" y="4596896"/>
            <a:ext cx="3938230" cy="495482"/>
            <a:chOff x="2215254" y="2831975"/>
            <a:chExt cx="3938230" cy="788522"/>
          </a:xfrm>
        </p:grpSpPr>
        <p:sp>
          <p:nvSpPr>
            <p:cNvPr id="108" name="Rectangle : avec coins arrondis en haut 181">
              <a:extLst>
                <a:ext uri="{FF2B5EF4-FFF2-40B4-BE49-F238E27FC236}">
                  <a16:creationId xmlns:a16="http://schemas.microsoft.com/office/drawing/2014/main" id="{0DB8E1AD-0C09-6D46-BA7C-99692B99A568}"/>
                </a:ext>
              </a:extLst>
            </p:cNvPr>
            <p:cNvSpPr/>
            <p:nvPr/>
          </p:nvSpPr>
          <p:spPr>
            <a:xfrm rot="5400000">
              <a:off x="3790108" y="1257121"/>
              <a:ext cx="788522" cy="3938230"/>
            </a:xfrm>
            <a:prstGeom prst="round2SameRect">
              <a:avLst/>
            </a:prstGeom>
            <a:solidFill>
              <a:sysClr val="window" lastClr="FFFFFF">
                <a:alpha val="90000"/>
                <a:tint val="40000"/>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09" name="Rectangle : avec coins arrondis en haut 4">
              <a:extLst>
                <a:ext uri="{FF2B5EF4-FFF2-40B4-BE49-F238E27FC236}">
                  <a16:creationId xmlns:a16="http://schemas.microsoft.com/office/drawing/2014/main" id="{DF5F8339-5BCD-5243-A40D-7637237EA0F6}"/>
                </a:ext>
              </a:extLst>
            </p:cNvPr>
            <p:cNvSpPr txBox="1"/>
            <p:nvPr/>
          </p:nvSpPr>
          <p:spPr>
            <a:xfrm>
              <a:off x="2215254" y="2870467"/>
              <a:ext cx="3899738" cy="711538"/>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ysClr val="windowText" lastClr="000000">
                      <a:hueOff val="0"/>
                      <a:satOff val="0"/>
                      <a:lumOff val="0"/>
                      <a:alphaOff val="0"/>
                    </a:sysClr>
                  </a:solidFill>
                  <a:latin typeface="Calibri"/>
                  <a:ea typeface="+mn-ea"/>
                  <a:cs typeface="+mn-cs"/>
                </a:rPr>
                <a:t>Vente et maintenance de matériel d’imprimerie neuf et d’occasion et consommables </a:t>
              </a:r>
            </a:p>
          </p:txBody>
        </p:sp>
      </p:grpSp>
      <p:grpSp>
        <p:nvGrpSpPr>
          <p:cNvPr id="110" name="Groupe 183">
            <a:extLst>
              <a:ext uri="{FF2B5EF4-FFF2-40B4-BE49-F238E27FC236}">
                <a16:creationId xmlns:a16="http://schemas.microsoft.com/office/drawing/2014/main" id="{400C63D9-D1B3-0B44-886F-339E2E5B7941}"/>
              </a:ext>
            </a:extLst>
          </p:cNvPr>
          <p:cNvGrpSpPr/>
          <p:nvPr/>
        </p:nvGrpSpPr>
        <p:grpSpPr>
          <a:xfrm>
            <a:off x="3354286" y="4029956"/>
            <a:ext cx="2217420" cy="538502"/>
            <a:chOff x="0" y="2266548"/>
            <a:chExt cx="2217420" cy="538502"/>
          </a:xfrm>
        </p:grpSpPr>
        <p:sp>
          <p:nvSpPr>
            <p:cNvPr id="111" name="Rectangle : coins arrondis 184">
              <a:extLst>
                <a:ext uri="{FF2B5EF4-FFF2-40B4-BE49-F238E27FC236}">
                  <a16:creationId xmlns:a16="http://schemas.microsoft.com/office/drawing/2014/main" id="{F3C59A87-DF20-244B-8F00-294352A6C445}"/>
                </a:ext>
              </a:extLst>
            </p:cNvPr>
            <p:cNvSpPr/>
            <p:nvPr/>
          </p:nvSpPr>
          <p:spPr>
            <a:xfrm>
              <a:off x="0" y="2266548"/>
              <a:ext cx="2217420" cy="538502"/>
            </a:xfrm>
            <a:prstGeom prst="roundRect">
              <a:avLst/>
            </a:prstGeom>
            <a:solidFill>
              <a:sysClr val="window" lastClr="FFFFFF">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2" name="Rectangle : coins arrondis 18">
              <a:extLst>
                <a:ext uri="{FF2B5EF4-FFF2-40B4-BE49-F238E27FC236}">
                  <a16:creationId xmlns:a16="http://schemas.microsoft.com/office/drawing/2014/main" id="{4BFD0C1E-E0B1-C345-B896-DD7A7D0C567F}"/>
                </a:ext>
              </a:extLst>
            </p:cNvPr>
            <p:cNvSpPr txBox="1"/>
            <p:nvPr/>
          </p:nvSpPr>
          <p:spPr>
            <a:xfrm>
              <a:off x="26288" y="2292836"/>
              <a:ext cx="2164844" cy="485926"/>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ysClr val="windowText" lastClr="000000">
                      <a:hueOff val="0"/>
                      <a:satOff val="0"/>
                      <a:lumOff val="0"/>
                      <a:alphaOff val="0"/>
                    </a:sysClr>
                  </a:solidFill>
                  <a:latin typeface="Calibri"/>
                  <a:ea typeface="+mn-ea"/>
                  <a:cs typeface="+mn-cs"/>
                </a:rPr>
                <a:t>Secteur d’activité </a:t>
              </a:r>
            </a:p>
          </p:txBody>
        </p:sp>
      </p:grpSp>
      <p:grpSp>
        <p:nvGrpSpPr>
          <p:cNvPr id="113" name="Groupe 186">
            <a:extLst>
              <a:ext uri="{FF2B5EF4-FFF2-40B4-BE49-F238E27FC236}">
                <a16:creationId xmlns:a16="http://schemas.microsoft.com/office/drawing/2014/main" id="{AAF3A06E-6942-7D4F-AB63-EF4E21AA18BF}"/>
              </a:ext>
            </a:extLst>
          </p:cNvPr>
          <p:cNvGrpSpPr/>
          <p:nvPr/>
        </p:nvGrpSpPr>
        <p:grpSpPr>
          <a:xfrm>
            <a:off x="3352121" y="5144178"/>
            <a:ext cx="2217420" cy="538502"/>
            <a:chOff x="0" y="3647422"/>
            <a:chExt cx="2217420" cy="538502"/>
          </a:xfrm>
        </p:grpSpPr>
        <p:sp>
          <p:nvSpPr>
            <p:cNvPr id="114" name="Rectangle : coins arrondis 187">
              <a:extLst>
                <a:ext uri="{FF2B5EF4-FFF2-40B4-BE49-F238E27FC236}">
                  <a16:creationId xmlns:a16="http://schemas.microsoft.com/office/drawing/2014/main" id="{0D0CF991-4A32-D94C-9248-D6AD2C1B02E2}"/>
                </a:ext>
              </a:extLst>
            </p:cNvPr>
            <p:cNvSpPr/>
            <p:nvPr/>
          </p:nvSpPr>
          <p:spPr>
            <a:xfrm>
              <a:off x="0" y="3647422"/>
              <a:ext cx="2217420" cy="538502"/>
            </a:xfrm>
            <a:prstGeom prst="roundRect">
              <a:avLst/>
            </a:prstGeom>
            <a:solidFill>
              <a:sysClr val="window" lastClr="FFFFFF">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5" name="Rectangle : coins arrondis 26">
              <a:extLst>
                <a:ext uri="{FF2B5EF4-FFF2-40B4-BE49-F238E27FC236}">
                  <a16:creationId xmlns:a16="http://schemas.microsoft.com/office/drawing/2014/main" id="{1473E133-CBE7-5147-BAF5-782256F4C6C0}"/>
                </a:ext>
              </a:extLst>
            </p:cNvPr>
            <p:cNvSpPr txBox="1"/>
            <p:nvPr/>
          </p:nvSpPr>
          <p:spPr>
            <a:xfrm>
              <a:off x="26288" y="3673710"/>
              <a:ext cx="2164844" cy="485926"/>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r-FR" sz="1400" kern="1200">
                  <a:solidFill>
                    <a:sysClr val="windowText" lastClr="000000">
                      <a:hueOff val="0"/>
                      <a:satOff val="0"/>
                      <a:lumOff val="0"/>
                      <a:alphaOff val="0"/>
                    </a:sysClr>
                  </a:solidFill>
                  <a:latin typeface="Calibri"/>
                  <a:ea typeface="+mn-ea"/>
                  <a:cs typeface="+mn-cs"/>
                </a:rPr>
                <a:t>Effectif</a:t>
              </a:r>
            </a:p>
          </p:txBody>
        </p:sp>
      </p:grpSp>
      <p:grpSp>
        <p:nvGrpSpPr>
          <p:cNvPr id="116" name="Groupe 189">
            <a:extLst>
              <a:ext uri="{FF2B5EF4-FFF2-40B4-BE49-F238E27FC236}">
                <a16:creationId xmlns:a16="http://schemas.microsoft.com/office/drawing/2014/main" id="{9DE082A9-6F6B-F643-B1B6-70C5812D86CB}"/>
              </a:ext>
            </a:extLst>
          </p:cNvPr>
          <p:cNvGrpSpPr/>
          <p:nvPr/>
        </p:nvGrpSpPr>
        <p:grpSpPr>
          <a:xfrm>
            <a:off x="3352121" y="5710025"/>
            <a:ext cx="2217420" cy="538502"/>
            <a:chOff x="0" y="4212849"/>
            <a:chExt cx="2217420" cy="538502"/>
          </a:xfrm>
        </p:grpSpPr>
        <p:sp>
          <p:nvSpPr>
            <p:cNvPr id="117" name="Rectangle : coins arrondis 190">
              <a:extLst>
                <a:ext uri="{FF2B5EF4-FFF2-40B4-BE49-F238E27FC236}">
                  <a16:creationId xmlns:a16="http://schemas.microsoft.com/office/drawing/2014/main" id="{468756C0-4FB8-7449-BB9A-41EC39D6CE41}"/>
                </a:ext>
              </a:extLst>
            </p:cNvPr>
            <p:cNvSpPr/>
            <p:nvPr/>
          </p:nvSpPr>
          <p:spPr>
            <a:xfrm>
              <a:off x="0" y="4212849"/>
              <a:ext cx="2217420" cy="538502"/>
            </a:xfrm>
            <a:prstGeom prst="roundRect">
              <a:avLst/>
            </a:prstGeom>
            <a:solidFill>
              <a:sysClr val="window" lastClr="FFFFFF">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8" name="Rectangle : coins arrondis 30">
              <a:extLst>
                <a:ext uri="{FF2B5EF4-FFF2-40B4-BE49-F238E27FC236}">
                  <a16:creationId xmlns:a16="http://schemas.microsoft.com/office/drawing/2014/main" id="{5E3805FB-3CC9-8B4F-8BD8-274F50C5752F}"/>
                </a:ext>
              </a:extLst>
            </p:cNvPr>
            <p:cNvSpPr txBox="1"/>
            <p:nvPr/>
          </p:nvSpPr>
          <p:spPr>
            <a:xfrm>
              <a:off x="26288" y="4239137"/>
              <a:ext cx="2164844" cy="485926"/>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r-FR" sz="1400" kern="1200">
                  <a:solidFill>
                    <a:sysClr val="windowText" lastClr="000000">
                      <a:hueOff val="0"/>
                      <a:satOff val="0"/>
                      <a:lumOff val="0"/>
                      <a:alphaOff val="0"/>
                    </a:sysClr>
                  </a:solidFill>
                  <a:latin typeface="Calibri"/>
                  <a:ea typeface="+mn-ea"/>
                  <a:cs typeface="+mn-cs"/>
                </a:rPr>
                <a:t>Capital </a:t>
              </a:r>
            </a:p>
          </p:txBody>
        </p:sp>
      </p:grpSp>
      <p:grpSp>
        <p:nvGrpSpPr>
          <p:cNvPr id="119" name="Groupe 195">
            <a:extLst>
              <a:ext uri="{FF2B5EF4-FFF2-40B4-BE49-F238E27FC236}">
                <a16:creationId xmlns:a16="http://schemas.microsoft.com/office/drawing/2014/main" id="{EDD88DDC-5E1D-4447-82E1-3B7D01B3809B}"/>
              </a:ext>
            </a:extLst>
          </p:cNvPr>
          <p:cNvGrpSpPr/>
          <p:nvPr/>
        </p:nvGrpSpPr>
        <p:grpSpPr>
          <a:xfrm>
            <a:off x="5571706" y="2946576"/>
            <a:ext cx="3942080" cy="430801"/>
            <a:chOff x="2217420" y="1189545"/>
            <a:chExt cx="3942080" cy="430801"/>
          </a:xfrm>
        </p:grpSpPr>
        <p:sp>
          <p:nvSpPr>
            <p:cNvPr id="120" name="Rectangle : avec coins arrondis en haut 196">
              <a:extLst>
                <a:ext uri="{FF2B5EF4-FFF2-40B4-BE49-F238E27FC236}">
                  <a16:creationId xmlns:a16="http://schemas.microsoft.com/office/drawing/2014/main" id="{56B2EBB9-496F-FD47-8F9B-8ECFAAE5BFD1}"/>
                </a:ext>
              </a:extLst>
            </p:cNvPr>
            <p:cNvSpPr/>
            <p:nvPr/>
          </p:nvSpPr>
          <p:spPr>
            <a:xfrm rot="5400000">
              <a:off x="3973059" y="-566094"/>
              <a:ext cx="430801" cy="3942080"/>
            </a:xfrm>
            <a:prstGeom prst="round2SameRect">
              <a:avLst/>
            </a:prstGeom>
            <a:solidFill>
              <a:sysClr val="window" lastClr="FFFFFF">
                <a:alpha val="90000"/>
                <a:tint val="40000"/>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21" name="Rectangle : avec coins arrondis en haut 8">
              <a:extLst>
                <a:ext uri="{FF2B5EF4-FFF2-40B4-BE49-F238E27FC236}">
                  <a16:creationId xmlns:a16="http://schemas.microsoft.com/office/drawing/2014/main" id="{4A41D145-8530-844F-9FB3-2BA0CC7A9C31}"/>
                </a:ext>
              </a:extLst>
            </p:cNvPr>
            <p:cNvSpPr txBox="1"/>
            <p:nvPr/>
          </p:nvSpPr>
          <p:spPr>
            <a:xfrm>
              <a:off x="2217420" y="1210575"/>
              <a:ext cx="3921050" cy="388741"/>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ysClr val="windowText" lastClr="000000">
                      <a:hueOff val="0"/>
                      <a:satOff val="0"/>
                      <a:lumOff val="0"/>
                      <a:alphaOff val="0"/>
                    </a:sysClr>
                  </a:solidFill>
                  <a:latin typeface="Calibri"/>
                  <a:ea typeface="+mn-ea"/>
                  <a:cs typeface="+mn-cs"/>
                </a:rPr>
                <a:t>M. Khalid Ziatt </a:t>
              </a:r>
            </a:p>
          </p:txBody>
        </p:sp>
      </p:grpSp>
      <p:grpSp>
        <p:nvGrpSpPr>
          <p:cNvPr id="122" name="Groupe 198">
            <a:extLst>
              <a:ext uri="{FF2B5EF4-FFF2-40B4-BE49-F238E27FC236}">
                <a16:creationId xmlns:a16="http://schemas.microsoft.com/office/drawing/2014/main" id="{4324B304-D986-874E-97D3-0528456F9CA1}"/>
              </a:ext>
            </a:extLst>
          </p:cNvPr>
          <p:cNvGrpSpPr/>
          <p:nvPr/>
        </p:nvGrpSpPr>
        <p:grpSpPr>
          <a:xfrm>
            <a:off x="3354288" y="3464668"/>
            <a:ext cx="2217420" cy="538502"/>
            <a:chOff x="0" y="1701121"/>
            <a:chExt cx="2217420" cy="538502"/>
          </a:xfrm>
        </p:grpSpPr>
        <p:sp>
          <p:nvSpPr>
            <p:cNvPr id="123" name="Rectangle : coins arrondis 199">
              <a:extLst>
                <a:ext uri="{FF2B5EF4-FFF2-40B4-BE49-F238E27FC236}">
                  <a16:creationId xmlns:a16="http://schemas.microsoft.com/office/drawing/2014/main" id="{940D3F70-3F99-6D42-959D-2118DC0508E4}"/>
                </a:ext>
              </a:extLst>
            </p:cNvPr>
            <p:cNvSpPr/>
            <p:nvPr/>
          </p:nvSpPr>
          <p:spPr>
            <a:xfrm>
              <a:off x="0" y="1701121"/>
              <a:ext cx="2217420" cy="538502"/>
            </a:xfrm>
            <a:prstGeom prst="roundRect">
              <a:avLst/>
            </a:prstGeom>
            <a:solidFill>
              <a:sysClr val="window" lastClr="FFFFFF">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24" name="Rectangle : coins arrondis 14">
              <a:extLst>
                <a:ext uri="{FF2B5EF4-FFF2-40B4-BE49-F238E27FC236}">
                  <a16:creationId xmlns:a16="http://schemas.microsoft.com/office/drawing/2014/main" id="{00BB1567-8070-6948-A55E-34878739D62E}"/>
                </a:ext>
              </a:extLst>
            </p:cNvPr>
            <p:cNvSpPr txBox="1"/>
            <p:nvPr/>
          </p:nvSpPr>
          <p:spPr>
            <a:xfrm>
              <a:off x="26288" y="1727409"/>
              <a:ext cx="2164844" cy="485926"/>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r-FR" sz="1400" kern="1200" dirty="0">
                  <a:solidFill>
                    <a:sysClr val="windowText" lastClr="000000">
                      <a:hueOff val="0"/>
                      <a:satOff val="0"/>
                      <a:lumOff val="0"/>
                      <a:alphaOff val="0"/>
                    </a:sysClr>
                  </a:solidFill>
                  <a:latin typeface="Calibri"/>
                  <a:ea typeface="+mn-ea"/>
                  <a:cs typeface="+mn-cs"/>
                </a:rPr>
                <a:t>Date de création </a:t>
              </a:r>
            </a:p>
          </p:txBody>
        </p:sp>
      </p:grpSp>
      <p:grpSp>
        <p:nvGrpSpPr>
          <p:cNvPr id="125" name="Groupe 213">
            <a:extLst>
              <a:ext uri="{FF2B5EF4-FFF2-40B4-BE49-F238E27FC236}">
                <a16:creationId xmlns:a16="http://schemas.microsoft.com/office/drawing/2014/main" id="{5D5DE151-C23E-3344-9025-B7FA2F1BD28E}"/>
              </a:ext>
            </a:extLst>
          </p:cNvPr>
          <p:cNvGrpSpPr/>
          <p:nvPr/>
        </p:nvGrpSpPr>
        <p:grpSpPr>
          <a:xfrm>
            <a:off x="3352121" y="4585787"/>
            <a:ext cx="2217420" cy="538502"/>
            <a:chOff x="0" y="4212849"/>
            <a:chExt cx="2217420" cy="538502"/>
          </a:xfrm>
        </p:grpSpPr>
        <p:sp>
          <p:nvSpPr>
            <p:cNvPr id="126" name="Rectangle : coins arrondis 214">
              <a:extLst>
                <a:ext uri="{FF2B5EF4-FFF2-40B4-BE49-F238E27FC236}">
                  <a16:creationId xmlns:a16="http://schemas.microsoft.com/office/drawing/2014/main" id="{CFCC69E2-D3AD-2B41-BFA8-D2762E4BA46D}"/>
                </a:ext>
              </a:extLst>
            </p:cNvPr>
            <p:cNvSpPr/>
            <p:nvPr/>
          </p:nvSpPr>
          <p:spPr>
            <a:xfrm>
              <a:off x="0" y="4212849"/>
              <a:ext cx="2217420" cy="538502"/>
            </a:xfrm>
            <a:prstGeom prst="roundRect">
              <a:avLst/>
            </a:prstGeom>
            <a:solidFill>
              <a:sysClr val="window" lastClr="FFFFFF">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27" name="Rectangle : coins arrondis 30">
              <a:extLst>
                <a:ext uri="{FF2B5EF4-FFF2-40B4-BE49-F238E27FC236}">
                  <a16:creationId xmlns:a16="http://schemas.microsoft.com/office/drawing/2014/main" id="{93A42627-1AAF-4E41-898E-473E36D945BB}"/>
                </a:ext>
              </a:extLst>
            </p:cNvPr>
            <p:cNvSpPr txBox="1"/>
            <p:nvPr/>
          </p:nvSpPr>
          <p:spPr>
            <a:xfrm>
              <a:off x="26288" y="4239137"/>
              <a:ext cx="2164844" cy="485926"/>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r-FR" sz="1400" dirty="0">
                  <a:solidFill>
                    <a:sysClr val="windowText" lastClr="000000">
                      <a:hueOff val="0"/>
                      <a:satOff val="0"/>
                      <a:lumOff val="0"/>
                      <a:alphaOff val="0"/>
                    </a:sysClr>
                  </a:solidFill>
                  <a:latin typeface="Calibri"/>
                </a:rPr>
                <a:t>Domaine d’activité</a:t>
              </a:r>
              <a:endParaRPr lang="fr-FR" sz="1400" kern="1200" dirty="0">
                <a:solidFill>
                  <a:sysClr val="windowText" lastClr="000000">
                    <a:hueOff val="0"/>
                    <a:satOff val="0"/>
                    <a:lumOff val="0"/>
                    <a:alphaOff val="0"/>
                  </a:sysClr>
                </a:solidFill>
                <a:latin typeface="Calibri"/>
                <a:ea typeface="+mn-ea"/>
                <a:cs typeface="+mn-cs"/>
              </a:endParaRPr>
            </a:p>
          </p:txBody>
        </p:sp>
      </p:grpSp>
      <p:grpSp>
        <p:nvGrpSpPr>
          <p:cNvPr id="128" name="Groupe 216">
            <a:extLst>
              <a:ext uri="{FF2B5EF4-FFF2-40B4-BE49-F238E27FC236}">
                <a16:creationId xmlns:a16="http://schemas.microsoft.com/office/drawing/2014/main" id="{41B86883-E85B-DA4B-910B-D03EB3E5A898}"/>
              </a:ext>
            </a:extLst>
          </p:cNvPr>
          <p:cNvGrpSpPr/>
          <p:nvPr/>
        </p:nvGrpSpPr>
        <p:grpSpPr>
          <a:xfrm>
            <a:off x="3352120" y="6280280"/>
            <a:ext cx="2217420" cy="538502"/>
            <a:chOff x="0" y="4212849"/>
            <a:chExt cx="2217420" cy="538502"/>
          </a:xfrm>
        </p:grpSpPr>
        <p:sp>
          <p:nvSpPr>
            <p:cNvPr id="129" name="Rectangle : coins arrondis 217">
              <a:extLst>
                <a:ext uri="{FF2B5EF4-FFF2-40B4-BE49-F238E27FC236}">
                  <a16:creationId xmlns:a16="http://schemas.microsoft.com/office/drawing/2014/main" id="{8A92DDC9-2E59-3448-98DC-C95724776D8A}"/>
                </a:ext>
              </a:extLst>
            </p:cNvPr>
            <p:cNvSpPr/>
            <p:nvPr/>
          </p:nvSpPr>
          <p:spPr>
            <a:xfrm>
              <a:off x="0" y="4212849"/>
              <a:ext cx="2217420" cy="538502"/>
            </a:xfrm>
            <a:prstGeom prst="roundRect">
              <a:avLst/>
            </a:prstGeom>
            <a:solidFill>
              <a:sysClr val="window" lastClr="FFFFFF">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0" name="Rectangle : coins arrondis 30">
              <a:extLst>
                <a:ext uri="{FF2B5EF4-FFF2-40B4-BE49-F238E27FC236}">
                  <a16:creationId xmlns:a16="http://schemas.microsoft.com/office/drawing/2014/main" id="{97CD6DAC-AFB8-4547-BCCC-4BCE76FD1BC9}"/>
                </a:ext>
              </a:extLst>
            </p:cNvPr>
            <p:cNvSpPr txBox="1"/>
            <p:nvPr/>
          </p:nvSpPr>
          <p:spPr>
            <a:xfrm>
              <a:off x="26288" y="4239137"/>
              <a:ext cx="2164844" cy="485926"/>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r-FR" sz="1400" dirty="0">
                  <a:solidFill>
                    <a:sysClr val="windowText" lastClr="000000">
                      <a:hueOff val="0"/>
                      <a:satOff val="0"/>
                      <a:lumOff val="0"/>
                      <a:alphaOff val="0"/>
                    </a:sysClr>
                  </a:solidFill>
                  <a:latin typeface="Calibri"/>
                </a:rPr>
                <a:t>Adresse </a:t>
              </a:r>
              <a:endParaRPr lang="fr-FR" sz="1400" kern="1200" dirty="0">
                <a:solidFill>
                  <a:sysClr val="windowText" lastClr="000000">
                    <a:hueOff val="0"/>
                    <a:satOff val="0"/>
                    <a:lumOff val="0"/>
                    <a:alphaOff val="0"/>
                  </a:sysClr>
                </a:solidFill>
                <a:latin typeface="Calibri"/>
                <a:ea typeface="+mn-ea"/>
                <a:cs typeface="+mn-cs"/>
              </a:endParaRPr>
            </a:p>
          </p:txBody>
        </p:sp>
      </p:grpSp>
      <p:grpSp>
        <p:nvGrpSpPr>
          <p:cNvPr id="131" name="Groupe 219">
            <a:extLst>
              <a:ext uri="{FF2B5EF4-FFF2-40B4-BE49-F238E27FC236}">
                <a16:creationId xmlns:a16="http://schemas.microsoft.com/office/drawing/2014/main" id="{7F2CABC0-D816-A54D-A625-57ACC28B6D26}"/>
              </a:ext>
            </a:extLst>
          </p:cNvPr>
          <p:cNvGrpSpPr/>
          <p:nvPr/>
        </p:nvGrpSpPr>
        <p:grpSpPr>
          <a:xfrm>
            <a:off x="5595831" y="6334130"/>
            <a:ext cx="3942080" cy="430801"/>
            <a:chOff x="2217420" y="4266699"/>
            <a:chExt cx="3942080" cy="430801"/>
          </a:xfrm>
        </p:grpSpPr>
        <p:sp>
          <p:nvSpPr>
            <p:cNvPr id="132" name="Rectangle : avec coins arrondis en haut 220">
              <a:extLst>
                <a:ext uri="{FF2B5EF4-FFF2-40B4-BE49-F238E27FC236}">
                  <a16:creationId xmlns:a16="http://schemas.microsoft.com/office/drawing/2014/main" id="{E96126A6-A086-D144-9A68-91D001240B87}"/>
                </a:ext>
              </a:extLst>
            </p:cNvPr>
            <p:cNvSpPr/>
            <p:nvPr/>
          </p:nvSpPr>
          <p:spPr>
            <a:xfrm rot="5400000">
              <a:off x="3973059" y="2511060"/>
              <a:ext cx="430801" cy="3942080"/>
            </a:xfrm>
            <a:prstGeom prst="round2SameRect">
              <a:avLst/>
            </a:prstGeom>
            <a:solidFill>
              <a:sysClr val="window" lastClr="FFFFFF">
                <a:alpha val="90000"/>
                <a:tint val="40000"/>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3" name="Rectangle : avec coins arrondis en haut 28">
              <a:extLst>
                <a:ext uri="{FF2B5EF4-FFF2-40B4-BE49-F238E27FC236}">
                  <a16:creationId xmlns:a16="http://schemas.microsoft.com/office/drawing/2014/main" id="{117299C5-1357-C945-BEC3-3F6CB2708B51}"/>
                </a:ext>
              </a:extLst>
            </p:cNvPr>
            <p:cNvSpPr txBox="1"/>
            <p:nvPr/>
          </p:nvSpPr>
          <p:spPr>
            <a:xfrm>
              <a:off x="2217420" y="4287729"/>
              <a:ext cx="3921050" cy="388741"/>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defTabSz="533400">
                <a:lnSpc>
                  <a:spcPct val="90000"/>
                </a:lnSpc>
                <a:spcBef>
                  <a:spcPct val="0"/>
                </a:spcBef>
                <a:spcAft>
                  <a:spcPct val="15000"/>
                </a:spcAft>
                <a:buFontTx/>
                <a:buChar char="•"/>
              </a:pPr>
              <a:r>
                <a:rPr lang="fr-FR" sz="1200" kern="1200" dirty="0">
                  <a:solidFill>
                    <a:sysClr val="windowText" lastClr="000000">
                      <a:hueOff val="0"/>
                      <a:satOff val="0"/>
                      <a:lumOff val="0"/>
                      <a:alphaOff val="0"/>
                    </a:sysClr>
                  </a:solidFill>
                  <a:latin typeface="Calibri"/>
                  <a:ea typeface="+mn-ea"/>
                  <a:cs typeface="+mn-cs"/>
                </a:rPr>
                <a:t>Rue Soldat Taoufik Abdelkader Porte B 20320 Casablanca  </a:t>
              </a:r>
            </a:p>
          </p:txBody>
        </p:sp>
      </p:grpSp>
      <p:grpSp>
        <p:nvGrpSpPr>
          <p:cNvPr id="134" name="Groupe 228">
            <a:extLst>
              <a:ext uri="{FF2B5EF4-FFF2-40B4-BE49-F238E27FC236}">
                <a16:creationId xmlns:a16="http://schemas.microsoft.com/office/drawing/2014/main" id="{261E1894-4E2E-604B-8238-9048F3116767}"/>
              </a:ext>
            </a:extLst>
          </p:cNvPr>
          <p:cNvGrpSpPr/>
          <p:nvPr/>
        </p:nvGrpSpPr>
        <p:grpSpPr>
          <a:xfrm>
            <a:off x="5571706" y="2383014"/>
            <a:ext cx="3942080" cy="430801"/>
            <a:chOff x="2217420" y="624117"/>
            <a:chExt cx="3942080" cy="430801"/>
          </a:xfrm>
        </p:grpSpPr>
        <p:sp>
          <p:nvSpPr>
            <p:cNvPr id="135" name="Rectangle : avec coins arrondis en haut 229">
              <a:extLst>
                <a:ext uri="{FF2B5EF4-FFF2-40B4-BE49-F238E27FC236}">
                  <a16:creationId xmlns:a16="http://schemas.microsoft.com/office/drawing/2014/main" id="{9D6241C6-F249-7B4A-9E77-0EE922BD306C}"/>
                </a:ext>
              </a:extLst>
            </p:cNvPr>
            <p:cNvSpPr/>
            <p:nvPr/>
          </p:nvSpPr>
          <p:spPr>
            <a:xfrm rot="5400000">
              <a:off x="3973059" y="-1131522"/>
              <a:ext cx="430801" cy="3942080"/>
            </a:xfrm>
            <a:prstGeom prst="round2SameRect">
              <a:avLst/>
            </a:prstGeom>
            <a:solidFill>
              <a:sysClr val="window" lastClr="FFFFFF">
                <a:alpha val="90000"/>
                <a:tint val="40000"/>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6" name="Rectangle : avec coins arrondis en haut 4">
              <a:extLst>
                <a:ext uri="{FF2B5EF4-FFF2-40B4-BE49-F238E27FC236}">
                  <a16:creationId xmlns:a16="http://schemas.microsoft.com/office/drawing/2014/main" id="{65E47200-9675-1E46-8F7E-0000E1987302}"/>
                </a:ext>
              </a:extLst>
            </p:cNvPr>
            <p:cNvSpPr txBox="1"/>
            <p:nvPr/>
          </p:nvSpPr>
          <p:spPr>
            <a:xfrm>
              <a:off x="2217420" y="645147"/>
              <a:ext cx="3921050" cy="388741"/>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ysClr val="windowText" lastClr="000000">
                      <a:hueOff val="0"/>
                      <a:satOff val="0"/>
                      <a:lumOff val="0"/>
                      <a:alphaOff val="0"/>
                    </a:sysClr>
                  </a:solidFill>
                  <a:latin typeface="Calibri"/>
                  <a:ea typeface="+mn-ea"/>
                  <a:cs typeface="+mn-cs"/>
                </a:rPr>
                <a:t>SARL</a:t>
              </a:r>
            </a:p>
          </p:txBody>
        </p:sp>
      </p:grpSp>
      <p:grpSp>
        <p:nvGrpSpPr>
          <p:cNvPr id="137" name="Groupe 231">
            <a:extLst>
              <a:ext uri="{FF2B5EF4-FFF2-40B4-BE49-F238E27FC236}">
                <a16:creationId xmlns:a16="http://schemas.microsoft.com/office/drawing/2014/main" id="{CD7898A8-C857-4346-B4FE-8470AA398D31}"/>
              </a:ext>
            </a:extLst>
          </p:cNvPr>
          <p:cNvGrpSpPr/>
          <p:nvPr/>
        </p:nvGrpSpPr>
        <p:grpSpPr>
          <a:xfrm>
            <a:off x="3354286" y="2335824"/>
            <a:ext cx="2217420" cy="538502"/>
            <a:chOff x="0" y="570266"/>
            <a:chExt cx="2217420" cy="538502"/>
          </a:xfrm>
        </p:grpSpPr>
        <p:sp>
          <p:nvSpPr>
            <p:cNvPr id="138" name="Rectangle : coins arrondis 232">
              <a:extLst>
                <a:ext uri="{FF2B5EF4-FFF2-40B4-BE49-F238E27FC236}">
                  <a16:creationId xmlns:a16="http://schemas.microsoft.com/office/drawing/2014/main" id="{433E542D-DE55-2945-8595-89EDAD7E9852}"/>
                </a:ext>
              </a:extLst>
            </p:cNvPr>
            <p:cNvSpPr/>
            <p:nvPr/>
          </p:nvSpPr>
          <p:spPr>
            <a:xfrm>
              <a:off x="0" y="570266"/>
              <a:ext cx="2217420" cy="538502"/>
            </a:xfrm>
            <a:prstGeom prst="roundRect">
              <a:avLst/>
            </a:prstGeom>
            <a:solidFill>
              <a:sysClr val="window" lastClr="FFFFFF">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39" name="Rectangle : coins arrondis 6">
              <a:extLst>
                <a:ext uri="{FF2B5EF4-FFF2-40B4-BE49-F238E27FC236}">
                  <a16:creationId xmlns:a16="http://schemas.microsoft.com/office/drawing/2014/main" id="{C1348059-9801-904C-B506-5A28B7493459}"/>
                </a:ext>
              </a:extLst>
            </p:cNvPr>
            <p:cNvSpPr txBox="1"/>
            <p:nvPr/>
          </p:nvSpPr>
          <p:spPr>
            <a:xfrm>
              <a:off x="26288" y="596554"/>
              <a:ext cx="2164844" cy="485926"/>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r-FR" sz="1400" kern="1200">
                  <a:solidFill>
                    <a:sysClr val="windowText" lastClr="000000">
                      <a:hueOff val="0"/>
                      <a:satOff val="0"/>
                      <a:lumOff val="0"/>
                      <a:alphaOff val="0"/>
                    </a:sysClr>
                  </a:solidFill>
                  <a:latin typeface="Calibri"/>
                  <a:ea typeface="+mn-ea"/>
                  <a:cs typeface="+mn-cs"/>
                </a:rPr>
                <a:t>Forme juridique</a:t>
              </a:r>
            </a:p>
          </p:txBody>
        </p:sp>
      </p:grpSp>
      <p:grpSp>
        <p:nvGrpSpPr>
          <p:cNvPr id="140" name="Groupe 234">
            <a:extLst>
              <a:ext uri="{FF2B5EF4-FFF2-40B4-BE49-F238E27FC236}">
                <a16:creationId xmlns:a16="http://schemas.microsoft.com/office/drawing/2014/main" id="{9CAEB7BE-B24F-E043-A353-6EEB1FC1978F}"/>
              </a:ext>
            </a:extLst>
          </p:cNvPr>
          <p:cNvGrpSpPr/>
          <p:nvPr/>
        </p:nvGrpSpPr>
        <p:grpSpPr>
          <a:xfrm>
            <a:off x="3352121" y="2901194"/>
            <a:ext cx="2217420" cy="538502"/>
            <a:chOff x="0" y="1135694"/>
            <a:chExt cx="2217420" cy="538502"/>
          </a:xfrm>
        </p:grpSpPr>
        <p:sp>
          <p:nvSpPr>
            <p:cNvPr id="141" name="Rectangle : coins arrondis 235">
              <a:extLst>
                <a:ext uri="{FF2B5EF4-FFF2-40B4-BE49-F238E27FC236}">
                  <a16:creationId xmlns:a16="http://schemas.microsoft.com/office/drawing/2014/main" id="{BBFC6B0D-BAF3-2A4E-9883-3A6178E29AF9}"/>
                </a:ext>
              </a:extLst>
            </p:cNvPr>
            <p:cNvSpPr/>
            <p:nvPr/>
          </p:nvSpPr>
          <p:spPr>
            <a:xfrm>
              <a:off x="0" y="1135694"/>
              <a:ext cx="2217420" cy="538502"/>
            </a:xfrm>
            <a:prstGeom prst="roundRect">
              <a:avLst/>
            </a:prstGeom>
            <a:solidFill>
              <a:sysClr val="window" lastClr="FFFFFF">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2" name="Rectangle : coins arrondis 10">
              <a:extLst>
                <a:ext uri="{FF2B5EF4-FFF2-40B4-BE49-F238E27FC236}">
                  <a16:creationId xmlns:a16="http://schemas.microsoft.com/office/drawing/2014/main" id="{21AACB12-E90A-5443-B19E-C44AC525D408}"/>
                </a:ext>
              </a:extLst>
            </p:cNvPr>
            <p:cNvSpPr txBox="1"/>
            <p:nvPr/>
          </p:nvSpPr>
          <p:spPr>
            <a:xfrm>
              <a:off x="26288" y="1161982"/>
              <a:ext cx="2164844" cy="485926"/>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r-FR" sz="1400" kern="1200">
                  <a:solidFill>
                    <a:sysClr val="windowText" lastClr="000000">
                      <a:hueOff val="0"/>
                      <a:satOff val="0"/>
                      <a:lumOff val="0"/>
                      <a:alphaOff val="0"/>
                    </a:sysClr>
                  </a:solidFill>
                  <a:latin typeface="Calibri"/>
                  <a:ea typeface="+mn-ea"/>
                  <a:cs typeface="+mn-cs"/>
                </a:rPr>
                <a:t>Directeur général </a:t>
              </a:r>
            </a:p>
          </p:txBody>
        </p:sp>
      </p:grpSp>
      <p:grpSp>
        <p:nvGrpSpPr>
          <p:cNvPr id="143" name="Groupe 237">
            <a:extLst>
              <a:ext uri="{FF2B5EF4-FFF2-40B4-BE49-F238E27FC236}">
                <a16:creationId xmlns:a16="http://schemas.microsoft.com/office/drawing/2014/main" id="{EEA14DA1-40A8-4B48-BC98-AEB12C716DB9}"/>
              </a:ext>
            </a:extLst>
          </p:cNvPr>
          <p:cNvGrpSpPr/>
          <p:nvPr/>
        </p:nvGrpSpPr>
        <p:grpSpPr>
          <a:xfrm>
            <a:off x="5569541" y="1828783"/>
            <a:ext cx="3942080" cy="430801"/>
            <a:chOff x="2217420" y="58690"/>
            <a:chExt cx="3942080" cy="430801"/>
          </a:xfrm>
        </p:grpSpPr>
        <p:sp>
          <p:nvSpPr>
            <p:cNvPr id="144" name="Rectangle : avec coins arrondis en haut 238">
              <a:extLst>
                <a:ext uri="{FF2B5EF4-FFF2-40B4-BE49-F238E27FC236}">
                  <a16:creationId xmlns:a16="http://schemas.microsoft.com/office/drawing/2014/main" id="{45586F05-8D60-8847-9791-37DF8896AF53}"/>
                </a:ext>
              </a:extLst>
            </p:cNvPr>
            <p:cNvSpPr/>
            <p:nvPr/>
          </p:nvSpPr>
          <p:spPr>
            <a:xfrm rot="5400000">
              <a:off x="3973059" y="-1696949"/>
              <a:ext cx="430801" cy="3942080"/>
            </a:xfrm>
            <a:prstGeom prst="round2SameRect">
              <a:avLst/>
            </a:prstGeom>
            <a:solidFill>
              <a:sysClr val="window" lastClr="FFFFFF">
                <a:alpha val="90000"/>
                <a:tint val="40000"/>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5" name="Rectangle : avec coins arrondis en haut 4">
              <a:extLst>
                <a:ext uri="{FF2B5EF4-FFF2-40B4-BE49-F238E27FC236}">
                  <a16:creationId xmlns:a16="http://schemas.microsoft.com/office/drawing/2014/main" id="{A0558CDA-E9C0-514E-8EA9-0D300D53BBA9}"/>
                </a:ext>
              </a:extLst>
            </p:cNvPr>
            <p:cNvSpPr txBox="1"/>
            <p:nvPr/>
          </p:nvSpPr>
          <p:spPr>
            <a:xfrm>
              <a:off x="2217420" y="79720"/>
              <a:ext cx="3921050" cy="388741"/>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fr-FR" sz="1200" kern="1200">
                  <a:solidFill>
                    <a:sysClr val="windowText" lastClr="000000">
                      <a:hueOff val="0"/>
                      <a:satOff val="0"/>
                      <a:lumOff val="0"/>
                      <a:alphaOff val="0"/>
                    </a:sysClr>
                  </a:solidFill>
                  <a:latin typeface="Calibri"/>
                  <a:ea typeface="+mn-ea"/>
                  <a:cs typeface="+mn-cs"/>
                </a:rPr>
                <a:t>Amigraph</a:t>
              </a:r>
            </a:p>
          </p:txBody>
        </p:sp>
      </p:grpSp>
      <p:grpSp>
        <p:nvGrpSpPr>
          <p:cNvPr id="146" name="Groupe 240">
            <a:extLst>
              <a:ext uri="{FF2B5EF4-FFF2-40B4-BE49-F238E27FC236}">
                <a16:creationId xmlns:a16="http://schemas.microsoft.com/office/drawing/2014/main" id="{DEF87FD3-5727-914F-BEAE-4C2A246DFC4F}"/>
              </a:ext>
            </a:extLst>
          </p:cNvPr>
          <p:cNvGrpSpPr/>
          <p:nvPr/>
        </p:nvGrpSpPr>
        <p:grpSpPr>
          <a:xfrm>
            <a:off x="3352121" y="1774932"/>
            <a:ext cx="2217420" cy="538502"/>
            <a:chOff x="0" y="4839"/>
            <a:chExt cx="2217420" cy="538502"/>
          </a:xfrm>
        </p:grpSpPr>
        <p:sp>
          <p:nvSpPr>
            <p:cNvPr id="147" name="Rectangle : coins arrondis 241">
              <a:extLst>
                <a:ext uri="{FF2B5EF4-FFF2-40B4-BE49-F238E27FC236}">
                  <a16:creationId xmlns:a16="http://schemas.microsoft.com/office/drawing/2014/main" id="{5DB05E2F-30F8-DD4F-9313-0046F4D50BA5}"/>
                </a:ext>
              </a:extLst>
            </p:cNvPr>
            <p:cNvSpPr/>
            <p:nvPr/>
          </p:nvSpPr>
          <p:spPr>
            <a:xfrm>
              <a:off x="0" y="4839"/>
              <a:ext cx="2217420" cy="538502"/>
            </a:xfrm>
            <a:prstGeom prst="roundRect">
              <a:avLst/>
            </a:prstGeom>
            <a:solidFill>
              <a:sysClr val="window" lastClr="FFFFFF">
                <a:hueOff val="0"/>
                <a:satOff val="0"/>
                <a:lumOff val="0"/>
                <a:alphaOff val="0"/>
              </a:sysClr>
            </a:solidFill>
            <a:ln w="25400" cap="flat" cmpd="sng" algn="ctr">
              <a:solidFill>
                <a:schemeClr val="bg2">
                  <a:lumMod val="50000"/>
                </a:scheme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8" name="Rectangle : coins arrondis 6">
              <a:extLst>
                <a:ext uri="{FF2B5EF4-FFF2-40B4-BE49-F238E27FC236}">
                  <a16:creationId xmlns:a16="http://schemas.microsoft.com/office/drawing/2014/main" id="{203D9C84-BD87-0749-8828-3F37A8B11FAB}"/>
                </a:ext>
              </a:extLst>
            </p:cNvPr>
            <p:cNvSpPr txBox="1"/>
            <p:nvPr/>
          </p:nvSpPr>
          <p:spPr>
            <a:xfrm>
              <a:off x="26288" y="31127"/>
              <a:ext cx="2164844" cy="485926"/>
            </a:xfrm>
            <a:prstGeom prst="rect">
              <a:avLst/>
            </a:prstGeom>
            <a:ln>
              <a:solidFill>
                <a:schemeClr val="bg2">
                  <a:lumMod val="50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fr-FR" sz="1400" kern="1200">
                  <a:solidFill>
                    <a:sysClr val="windowText" lastClr="000000">
                      <a:hueOff val="0"/>
                      <a:satOff val="0"/>
                      <a:lumOff val="0"/>
                      <a:alphaOff val="0"/>
                    </a:sysClr>
                  </a:solidFill>
                  <a:latin typeface="Calibri"/>
                  <a:ea typeface="+mn-ea"/>
                  <a:cs typeface="+mn-cs"/>
                </a:rPr>
                <a:t>Raison sociale </a:t>
              </a:r>
            </a:p>
          </p:txBody>
        </p:sp>
      </p:grpSp>
      <p:sp>
        <p:nvSpPr>
          <p:cNvPr id="2" name="Espace réservé du numéro de diapositive 1">
            <a:extLst>
              <a:ext uri="{FF2B5EF4-FFF2-40B4-BE49-F238E27FC236}">
                <a16:creationId xmlns:a16="http://schemas.microsoft.com/office/drawing/2014/main" id="{924A0BF3-F4F6-4FBA-B3B7-5F2BAE69883D}"/>
              </a:ext>
            </a:extLst>
          </p:cNvPr>
          <p:cNvSpPr>
            <a:spLocks noGrp="1"/>
          </p:cNvSpPr>
          <p:nvPr>
            <p:ph type="sldNum" sz="quarter" idx="12"/>
          </p:nvPr>
        </p:nvSpPr>
        <p:spPr/>
        <p:txBody>
          <a:bodyPr/>
          <a:lstStyle/>
          <a:p>
            <a:fld id="{C309CD6B-19A4-44FC-9307-E147573B8CC9}" type="slidenum">
              <a:rPr lang="en-US" smtClean="0"/>
              <a:t>6</a:t>
            </a:fld>
            <a:endParaRPr lang="en-US"/>
          </a:p>
        </p:txBody>
      </p:sp>
    </p:spTree>
    <p:extLst>
      <p:ext uri="{BB962C8B-B14F-4D97-AF65-F5344CB8AC3E}">
        <p14:creationId xmlns:p14="http://schemas.microsoft.com/office/powerpoint/2010/main" val="2984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anim calcmode="lin" valueType="num">
                                      <p:cBhvr additive="base">
                                        <p:cTn id="11" dur="500" fill="hold"/>
                                        <p:tgtEl>
                                          <p:spTgt spid="146"/>
                                        </p:tgtEl>
                                        <p:attrNameLst>
                                          <p:attrName>ppt_x</p:attrName>
                                        </p:attrNameLst>
                                      </p:cBhvr>
                                      <p:tavLst>
                                        <p:tav tm="0">
                                          <p:val>
                                            <p:strVal val="#ppt_x"/>
                                          </p:val>
                                        </p:tav>
                                        <p:tav tm="100000">
                                          <p:val>
                                            <p:strVal val="#ppt_x"/>
                                          </p:val>
                                        </p:tav>
                                      </p:tavLst>
                                    </p:anim>
                                    <p:anim calcmode="lin" valueType="num">
                                      <p:cBhvr additive="base">
                                        <p:cTn id="12" dur="500" fill="hold"/>
                                        <p:tgtEl>
                                          <p:spTgt spid="14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3"/>
                                        </p:tgtEl>
                                        <p:attrNameLst>
                                          <p:attrName>style.visibility</p:attrName>
                                        </p:attrNameLst>
                                      </p:cBhvr>
                                      <p:to>
                                        <p:strVal val="visible"/>
                                      </p:to>
                                    </p:set>
                                    <p:anim calcmode="lin" valueType="num">
                                      <p:cBhvr additive="base">
                                        <p:cTn id="15" dur="500" fill="hold"/>
                                        <p:tgtEl>
                                          <p:spTgt spid="143"/>
                                        </p:tgtEl>
                                        <p:attrNameLst>
                                          <p:attrName>ppt_x</p:attrName>
                                        </p:attrNameLst>
                                      </p:cBhvr>
                                      <p:tavLst>
                                        <p:tav tm="0">
                                          <p:val>
                                            <p:strVal val="#ppt_x"/>
                                          </p:val>
                                        </p:tav>
                                        <p:tav tm="100000">
                                          <p:val>
                                            <p:strVal val="#ppt_x"/>
                                          </p:val>
                                        </p:tav>
                                      </p:tavLst>
                                    </p:anim>
                                    <p:anim calcmode="lin" valueType="num">
                                      <p:cBhvr additive="base">
                                        <p:cTn id="16"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anim calcmode="lin" valueType="num">
                                      <p:cBhvr additive="base">
                                        <p:cTn id="21" dur="500" fill="hold"/>
                                        <p:tgtEl>
                                          <p:spTgt spid="137"/>
                                        </p:tgtEl>
                                        <p:attrNameLst>
                                          <p:attrName>ppt_x</p:attrName>
                                        </p:attrNameLst>
                                      </p:cBhvr>
                                      <p:tavLst>
                                        <p:tav tm="0">
                                          <p:val>
                                            <p:strVal val="#ppt_x"/>
                                          </p:val>
                                        </p:tav>
                                        <p:tav tm="100000">
                                          <p:val>
                                            <p:strVal val="#ppt_x"/>
                                          </p:val>
                                        </p:tav>
                                      </p:tavLst>
                                    </p:anim>
                                    <p:anim calcmode="lin" valueType="num">
                                      <p:cBhvr additive="base">
                                        <p:cTn id="22" dur="500" fill="hold"/>
                                        <p:tgtEl>
                                          <p:spTgt spid="13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anim calcmode="lin" valueType="num">
                                      <p:cBhvr additive="base">
                                        <p:cTn id="25" dur="500" fill="hold"/>
                                        <p:tgtEl>
                                          <p:spTgt spid="134"/>
                                        </p:tgtEl>
                                        <p:attrNameLst>
                                          <p:attrName>ppt_x</p:attrName>
                                        </p:attrNameLst>
                                      </p:cBhvr>
                                      <p:tavLst>
                                        <p:tav tm="0">
                                          <p:val>
                                            <p:strVal val="#ppt_x"/>
                                          </p:val>
                                        </p:tav>
                                        <p:tav tm="100000">
                                          <p:val>
                                            <p:strVal val="#ppt_x"/>
                                          </p:val>
                                        </p:tav>
                                      </p:tavLst>
                                    </p:anim>
                                    <p:anim calcmode="lin" valueType="num">
                                      <p:cBhvr additive="base">
                                        <p:cTn id="26"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0"/>
                                        </p:tgtEl>
                                        <p:attrNameLst>
                                          <p:attrName>style.visibility</p:attrName>
                                        </p:attrNameLst>
                                      </p:cBhvr>
                                      <p:to>
                                        <p:strVal val="visible"/>
                                      </p:to>
                                    </p:set>
                                    <p:anim calcmode="lin" valueType="num">
                                      <p:cBhvr additive="base">
                                        <p:cTn id="31" dur="500" fill="hold"/>
                                        <p:tgtEl>
                                          <p:spTgt spid="140"/>
                                        </p:tgtEl>
                                        <p:attrNameLst>
                                          <p:attrName>ppt_x</p:attrName>
                                        </p:attrNameLst>
                                      </p:cBhvr>
                                      <p:tavLst>
                                        <p:tav tm="0">
                                          <p:val>
                                            <p:strVal val="#ppt_x"/>
                                          </p:val>
                                        </p:tav>
                                        <p:tav tm="100000">
                                          <p:val>
                                            <p:strVal val="#ppt_x"/>
                                          </p:val>
                                        </p:tav>
                                      </p:tavLst>
                                    </p:anim>
                                    <p:anim calcmode="lin" valueType="num">
                                      <p:cBhvr additive="base">
                                        <p:cTn id="32" dur="500" fill="hold"/>
                                        <p:tgtEl>
                                          <p:spTgt spid="140"/>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anim calcmode="lin" valueType="num">
                                      <p:cBhvr additive="base">
                                        <p:cTn id="35" dur="500" fill="hold"/>
                                        <p:tgtEl>
                                          <p:spTgt spid="119"/>
                                        </p:tgtEl>
                                        <p:attrNameLst>
                                          <p:attrName>ppt_x</p:attrName>
                                        </p:attrNameLst>
                                      </p:cBhvr>
                                      <p:tavLst>
                                        <p:tav tm="0">
                                          <p:val>
                                            <p:strVal val="#ppt_x"/>
                                          </p:val>
                                        </p:tav>
                                        <p:tav tm="100000">
                                          <p:val>
                                            <p:strVal val="#ppt_x"/>
                                          </p:val>
                                        </p:tav>
                                      </p:tavLst>
                                    </p:anim>
                                    <p:anim calcmode="lin" valueType="num">
                                      <p:cBhvr additive="base">
                                        <p:cTn id="36"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22"/>
                                        </p:tgtEl>
                                        <p:attrNameLst>
                                          <p:attrName>style.visibility</p:attrName>
                                        </p:attrNameLst>
                                      </p:cBhvr>
                                      <p:to>
                                        <p:strVal val="visible"/>
                                      </p:to>
                                    </p:set>
                                    <p:anim calcmode="lin" valueType="num">
                                      <p:cBhvr additive="base">
                                        <p:cTn id="41" dur="500" fill="hold"/>
                                        <p:tgtEl>
                                          <p:spTgt spid="122"/>
                                        </p:tgtEl>
                                        <p:attrNameLst>
                                          <p:attrName>ppt_x</p:attrName>
                                        </p:attrNameLst>
                                      </p:cBhvr>
                                      <p:tavLst>
                                        <p:tav tm="0">
                                          <p:val>
                                            <p:strVal val="#ppt_x"/>
                                          </p:val>
                                        </p:tav>
                                        <p:tav tm="100000">
                                          <p:val>
                                            <p:strVal val="#ppt_x"/>
                                          </p:val>
                                        </p:tav>
                                      </p:tavLst>
                                    </p:anim>
                                    <p:anim calcmode="lin" valueType="num">
                                      <p:cBhvr additive="base">
                                        <p:cTn id="42" dur="500" fill="hold"/>
                                        <p:tgtEl>
                                          <p:spTgt spid="122"/>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anim calcmode="lin" valueType="num">
                                      <p:cBhvr additive="base">
                                        <p:cTn id="45" dur="500" fill="hold"/>
                                        <p:tgtEl>
                                          <p:spTgt spid="101"/>
                                        </p:tgtEl>
                                        <p:attrNameLst>
                                          <p:attrName>ppt_x</p:attrName>
                                        </p:attrNameLst>
                                      </p:cBhvr>
                                      <p:tavLst>
                                        <p:tav tm="0">
                                          <p:val>
                                            <p:strVal val="#ppt_x"/>
                                          </p:val>
                                        </p:tav>
                                        <p:tav tm="100000">
                                          <p:val>
                                            <p:strVal val="#ppt_x"/>
                                          </p:val>
                                        </p:tav>
                                      </p:tavLst>
                                    </p:anim>
                                    <p:anim calcmode="lin" valueType="num">
                                      <p:cBhvr additive="base">
                                        <p:cTn id="46"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10"/>
                                        </p:tgtEl>
                                        <p:attrNameLst>
                                          <p:attrName>style.visibility</p:attrName>
                                        </p:attrNameLst>
                                      </p:cBhvr>
                                      <p:to>
                                        <p:strVal val="visible"/>
                                      </p:to>
                                    </p:set>
                                    <p:anim calcmode="lin" valueType="num">
                                      <p:cBhvr additive="base">
                                        <p:cTn id="51" dur="500" fill="hold"/>
                                        <p:tgtEl>
                                          <p:spTgt spid="110"/>
                                        </p:tgtEl>
                                        <p:attrNameLst>
                                          <p:attrName>ppt_x</p:attrName>
                                        </p:attrNameLst>
                                      </p:cBhvr>
                                      <p:tavLst>
                                        <p:tav tm="0">
                                          <p:val>
                                            <p:strVal val="#ppt_x"/>
                                          </p:val>
                                        </p:tav>
                                        <p:tav tm="100000">
                                          <p:val>
                                            <p:strVal val="#ppt_x"/>
                                          </p:val>
                                        </p:tav>
                                      </p:tavLst>
                                    </p:anim>
                                    <p:anim calcmode="lin" valueType="num">
                                      <p:cBhvr additive="base">
                                        <p:cTn id="52" dur="500" fill="hold"/>
                                        <p:tgtEl>
                                          <p:spTgt spid="110"/>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04"/>
                                        </p:tgtEl>
                                        <p:attrNameLst>
                                          <p:attrName>style.visibility</p:attrName>
                                        </p:attrNameLst>
                                      </p:cBhvr>
                                      <p:to>
                                        <p:strVal val="visible"/>
                                      </p:to>
                                    </p:set>
                                    <p:anim calcmode="lin" valueType="num">
                                      <p:cBhvr additive="base">
                                        <p:cTn id="55" dur="500" fill="hold"/>
                                        <p:tgtEl>
                                          <p:spTgt spid="104"/>
                                        </p:tgtEl>
                                        <p:attrNameLst>
                                          <p:attrName>ppt_x</p:attrName>
                                        </p:attrNameLst>
                                      </p:cBhvr>
                                      <p:tavLst>
                                        <p:tav tm="0">
                                          <p:val>
                                            <p:strVal val="#ppt_x"/>
                                          </p:val>
                                        </p:tav>
                                        <p:tav tm="100000">
                                          <p:val>
                                            <p:strVal val="#ppt_x"/>
                                          </p:val>
                                        </p:tav>
                                      </p:tavLst>
                                    </p:anim>
                                    <p:anim calcmode="lin" valueType="num">
                                      <p:cBhvr additive="base">
                                        <p:cTn id="56"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 calcmode="lin" valueType="num">
                                      <p:cBhvr additive="base">
                                        <p:cTn id="61" dur="500" fill="hold"/>
                                        <p:tgtEl>
                                          <p:spTgt spid="125"/>
                                        </p:tgtEl>
                                        <p:attrNameLst>
                                          <p:attrName>ppt_x</p:attrName>
                                        </p:attrNameLst>
                                      </p:cBhvr>
                                      <p:tavLst>
                                        <p:tav tm="0">
                                          <p:val>
                                            <p:strVal val="#ppt_x"/>
                                          </p:val>
                                        </p:tav>
                                        <p:tav tm="100000">
                                          <p:val>
                                            <p:strVal val="#ppt_x"/>
                                          </p:val>
                                        </p:tav>
                                      </p:tavLst>
                                    </p:anim>
                                    <p:anim calcmode="lin" valueType="num">
                                      <p:cBhvr additive="base">
                                        <p:cTn id="62" dur="500" fill="hold"/>
                                        <p:tgtEl>
                                          <p:spTgt spid="125"/>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07"/>
                                        </p:tgtEl>
                                        <p:attrNameLst>
                                          <p:attrName>style.visibility</p:attrName>
                                        </p:attrNameLst>
                                      </p:cBhvr>
                                      <p:to>
                                        <p:strVal val="visible"/>
                                      </p:to>
                                    </p:set>
                                    <p:anim calcmode="lin" valueType="num">
                                      <p:cBhvr additive="base">
                                        <p:cTn id="65" dur="500" fill="hold"/>
                                        <p:tgtEl>
                                          <p:spTgt spid="107"/>
                                        </p:tgtEl>
                                        <p:attrNameLst>
                                          <p:attrName>ppt_x</p:attrName>
                                        </p:attrNameLst>
                                      </p:cBhvr>
                                      <p:tavLst>
                                        <p:tav tm="0">
                                          <p:val>
                                            <p:strVal val="#ppt_x"/>
                                          </p:val>
                                        </p:tav>
                                        <p:tav tm="100000">
                                          <p:val>
                                            <p:strVal val="#ppt_x"/>
                                          </p:val>
                                        </p:tav>
                                      </p:tavLst>
                                    </p:anim>
                                    <p:anim calcmode="lin" valueType="num">
                                      <p:cBhvr additive="base">
                                        <p:cTn id="66"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113"/>
                                        </p:tgtEl>
                                        <p:attrNameLst>
                                          <p:attrName>style.visibility</p:attrName>
                                        </p:attrNameLst>
                                      </p:cBhvr>
                                      <p:to>
                                        <p:strVal val="visible"/>
                                      </p:to>
                                    </p:set>
                                    <p:anim calcmode="lin" valueType="num">
                                      <p:cBhvr additive="base">
                                        <p:cTn id="71" dur="500" fill="hold"/>
                                        <p:tgtEl>
                                          <p:spTgt spid="113"/>
                                        </p:tgtEl>
                                        <p:attrNameLst>
                                          <p:attrName>ppt_x</p:attrName>
                                        </p:attrNameLst>
                                      </p:cBhvr>
                                      <p:tavLst>
                                        <p:tav tm="0">
                                          <p:val>
                                            <p:strVal val="#ppt_x"/>
                                          </p:val>
                                        </p:tav>
                                        <p:tav tm="100000">
                                          <p:val>
                                            <p:strVal val="#ppt_x"/>
                                          </p:val>
                                        </p:tav>
                                      </p:tavLst>
                                    </p:anim>
                                    <p:anim calcmode="lin" valueType="num">
                                      <p:cBhvr additive="base">
                                        <p:cTn id="72" dur="500" fill="hold"/>
                                        <p:tgtEl>
                                          <p:spTgt spid="11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anim calcmode="lin" valueType="num">
                                      <p:cBhvr additive="base">
                                        <p:cTn id="75" dur="500" fill="hold"/>
                                        <p:tgtEl>
                                          <p:spTgt spid="95"/>
                                        </p:tgtEl>
                                        <p:attrNameLst>
                                          <p:attrName>ppt_x</p:attrName>
                                        </p:attrNameLst>
                                      </p:cBhvr>
                                      <p:tavLst>
                                        <p:tav tm="0">
                                          <p:val>
                                            <p:strVal val="#ppt_x"/>
                                          </p:val>
                                        </p:tav>
                                        <p:tav tm="100000">
                                          <p:val>
                                            <p:strVal val="#ppt_x"/>
                                          </p:val>
                                        </p:tav>
                                      </p:tavLst>
                                    </p:anim>
                                    <p:anim calcmode="lin" valueType="num">
                                      <p:cBhvr additive="base">
                                        <p:cTn id="76"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nodeType="clickEffect">
                                  <p:stCondLst>
                                    <p:cond delay="0"/>
                                  </p:stCondLst>
                                  <p:childTnLst>
                                    <p:set>
                                      <p:cBhvr>
                                        <p:cTn id="80" dur="1" fill="hold">
                                          <p:stCondLst>
                                            <p:cond delay="0"/>
                                          </p:stCondLst>
                                        </p:cTn>
                                        <p:tgtEl>
                                          <p:spTgt spid="116"/>
                                        </p:tgtEl>
                                        <p:attrNameLst>
                                          <p:attrName>style.visibility</p:attrName>
                                        </p:attrNameLst>
                                      </p:cBhvr>
                                      <p:to>
                                        <p:strVal val="visible"/>
                                      </p:to>
                                    </p:set>
                                    <p:anim calcmode="lin" valueType="num">
                                      <p:cBhvr additive="base">
                                        <p:cTn id="81" dur="500" fill="hold"/>
                                        <p:tgtEl>
                                          <p:spTgt spid="116"/>
                                        </p:tgtEl>
                                        <p:attrNameLst>
                                          <p:attrName>ppt_x</p:attrName>
                                        </p:attrNameLst>
                                      </p:cBhvr>
                                      <p:tavLst>
                                        <p:tav tm="0">
                                          <p:val>
                                            <p:strVal val="#ppt_x"/>
                                          </p:val>
                                        </p:tav>
                                        <p:tav tm="100000">
                                          <p:val>
                                            <p:strVal val="#ppt_x"/>
                                          </p:val>
                                        </p:tav>
                                      </p:tavLst>
                                    </p:anim>
                                    <p:anim calcmode="lin" valueType="num">
                                      <p:cBhvr additive="base">
                                        <p:cTn id="82" dur="500" fill="hold"/>
                                        <p:tgtEl>
                                          <p:spTgt spid="11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98"/>
                                        </p:tgtEl>
                                        <p:attrNameLst>
                                          <p:attrName>style.visibility</p:attrName>
                                        </p:attrNameLst>
                                      </p:cBhvr>
                                      <p:to>
                                        <p:strVal val="visible"/>
                                      </p:to>
                                    </p:set>
                                    <p:anim calcmode="lin" valueType="num">
                                      <p:cBhvr additive="base">
                                        <p:cTn id="85" dur="500" fill="hold"/>
                                        <p:tgtEl>
                                          <p:spTgt spid="98"/>
                                        </p:tgtEl>
                                        <p:attrNameLst>
                                          <p:attrName>ppt_x</p:attrName>
                                        </p:attrNameLst>
                                      </p:cBhvr>
                                      <p:tavLst>
                                        <p:tav tm="0">
                                          <p:val>
                                            <p:strVal val="#ppt_x"/>
                                          </p:val>
                                        </p:tav>
                                        <p:tav tm="100000">
                                          <p:val>
                                            <p:strVal val="#ppt_x"/>
                                          </p:val>
                                        </p:tav>
                                      </p:tavLst>
                                    </p:anim>
                                    <p:anim calcmode="lin" valueType="num">
                                      <p:cBhvr additive="base">
                                        <p:cTn id="86"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128"/>
                                        </p:tgtEl>
                                        <p:attrNameLst>
                                          <p:attrName>style.visibility</p:attrName>
                                        </p:attrNameLst>
                                      </p:cBhvr>
                                      <p:to>
                                        <p:strVal val="visible"/>
                                      </p:to>
                                    </p:set>
                                    <p:anim calcmode="lin" valueType="num">
                                      <p:cBhvr additive="base">
                                        <p:cTn id="91" dur="500" fill="hold"/>
                                        <p:tgtEl>
                                          <p:spTgt spid="128"/>
                                        </p:tgtEl>
                                        <p:attrNameLst>
                                          <p:attrName>ppt_x</p:attrName>
                                        </p:attrNameLst>
                                      </p:cBhvr>
                                      <p:tavLst>
                                        <p:tav tm="0">
                                          <p:val>
                                            <p:strVal val="#ppt_x"/>
                                          </p:val>
                                        </p:tav>
                                        <p:tav tm="100000">
                                          <p:val>
                                            <p:strVal val="#ppt_x"/>
                                          </p:val>
                                        </p:tav>
                                      </p:tavLst>
                                    </p:anim>
                                    <p:anim calcmode="lin" valueType="num">
                                      <p:cBhvr additive="base">
                                        <p:cTn id="92" dur="500" fill="hold"/>
                                        <p:tgtEl>
                                          <p:spTgt spid="12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131"/>
                                        </p:tgtEl>
                                        <p:attrNameLst>
                                          <p:attrName>style.visibility</p:attrName>
                                        </p:attrNameLst>
                                      </p:cBhvr>
                                      <p:to>
                                        <p:strVal val="visible"/>
                                      </p:to>
                                    </p:set>
                                    <p:anim calcmode="lin" valueType="num">
                                      <p:cBhvr additive="base">
                                        <p:cTn id="95" dur="500" fill="hold"/>
                                        <p:tgtEl>
                                          <p:spTgt spid="131"/>
                                        </p:tgtEl>
                                        <p:attrNameLst>
                                          <p:attrName>ppt_x</p:attrName>
                                        </p:attrNameLst>
                                      </p:cBhvr>
                                      <p:tavLst>
                                        <p:tav tm="0">
                                          <p:val>
                                            <p:strVal val="#ppt_x"/>
                                          </p:val>
                                        </p:tav>
                                        <p:tav tm="100000">
                                          <p:val>
                                            <p:strVal val="#ppt_x"/>
                                          </p:val>
                                        </p:tav>
                                      </p:tavLst>
                                    </p:anim>
                                    <p:anim calcmode="lin" valueType="num">
                                      <p:cBhvr additive="base">
                                        <p:cTn id="96" dur="500" fill="hold"/>
                                        <p:tgtEl>
                                          <p:spTgt spid="1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87275"/>
            <a:ext cx="11965172" cy="850602"/>
            <a:chOff x="113414" y="106325"/>
            <a:chExt cx="7178690"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5" name="Arrow: Chevron 4">
              <a:extLst>
                <a:ext uri="{FF2B5EF4-FFF2-40B4-BE49-F238E27FC236}">
                  <a16:creationId xmlns:a16="http://schemas.microsoft.com/office/drawing/2014/main" id="{32ED20B3-3902-4EBA-BB8D-ABAC5D076659}"/>
                </a:ext>
              </a:extLst>
            </p:cNvPr>
            <p:cNvSpPr/>
            <p:nvPr/>
          </p:nvSpPr>
          <p:spPr>
            <a:xfrm>
              <a:off x="4899778" y="116953"/>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solidFill>
              <a:schemeClr val="bg1"/>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a:solidFill>
            <a:srgbClr val="C00000"/>
          </a:solidFill>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a:solidFill>
            <a:srgbClr val="C00000"/>
          </a:solidFill>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7" name="Round Same Side Corner Rectangle 26">
            <a:extLst>
              <a:ext uri="{FF2B5EF4-FFF2-40B4-BE49-F238E27FC236}">
                <a16:creationId xmlns:a16="http://schemas.microsoft.com/office/drawing/2014/main" id="{F3C4D301-FC8A-B748-8503-E66F26D39072}"/>
              </a:ext>
            </a:extLst>
          </p:cNvPr>
          <p:cNvSpPr/>
          <p:nvPr/>
        </p:nvSpPr>
        <p:spPr>
          <a:xfrm>
            <a:off x="4059580" y="1147864"/>
            <a:ext cx="4075890" cy="49611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Organigramme</a:t>
            </a:r>
          </a:p>
        </p:txBody>
      </p:sp>
      <p:pic>
        <p:nvPicPr>
          <p:cNvPr id="6" name="Picture 5">
            <a:extLst>
              <a:ext uri="{FF2B5EF4-FFF2-40B4-BE49-F238E27FC236}">
                <a16:creationId xmlns:a16="http://schemas.microsoft.com/office/drawing/2014/main" id="{4768CC49-5274-7E4B-A541-717392DFF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37" y="1864590"/>
            <a:ext cx="11128443" cy="4499633"/>
          </a:xfrm>
          <a:prstGeom prst="rect">
            <a:avLst/>
          </a:prstGeom>
        </p:spPr>
      </p:pic>
      <p:sp>
        <p:nvSpPr>
          <p:cNvPr id="2" name="Espace réservé du numéro de diapositive 1">
            <a:extLst>
              <a:ext uri="{FF2B5EF4-FFF2-40B4-BE49-F238E27FC236}">
                <a16:creationId xmlns:a16="http://schemas.microsoft.com/office/drawing/2014/main" id="{84D9C0AF-E3FE-4045-9B51-45780DF2EE28}"/>
              </a:ext>
            </a:extLst>
          </p:cNvPr>
          <p:cNvSpPr>
            <a:spLocks noGrp="1"/>
          </p:cNvSpPr>
          <p:nvPr>
            <p:ph type="sldNum" sz="quarter" idx="12"/>
          </p:nvPr>
        </p:nvSpPr>
        <p:spPr/>
        <p:txBody>
          <a:bodyPr/>
          <a:lstStyle/>
          <a:p>
            <a:fld id="{C309CD6B-19A4-44FC-9307-E147573B8CC9}" type="slidenum">
              <a:rPr lang="en-US" smtClean="0"/>
              <a:t>7</a:t>
            </a:fld>
            <a:endParaRPr lang="en-US"/>
          </a:p>
        </p:txBody>
      </p:sp>
    </p:spTree>
    <p:extLst>
      <p:ext uri="{BB962C8B-B14F-4D97-AF65-F5344CB8AC3E}">
        <p14:creationId xmlns:p14="http://schemas.microsoft.com/office/powerpoint/2010/main" val="329086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DF7EAAD-656A-E64B-B817-134BF846F6E3}"/>
              </a:ext>
            </a:extLst>
          </p:cNvPr>
          <p:cNvGrpSpPr/>
          <p:nvPr/>
        </p:nvGrpSpPr>
        <p:grpSpPr>
          <a:xfrm>
            <a:off x="113414" y="87275"/>
            <a:ext cx="11965172" cy="850602"/>
            <a:chOff x="113414" y="106325"/>
            <a:chExt cx="7178690" cy="850602"/>
          </a:xfrm>
        </p:grpSpPr>
        <p:sp>
          <p:nvSpPr>
            <p:cNvPr id="4" name="Arrow: Chevron 3">
              <a:extLst>
                <a:ext uri="{FF2B5EF4-FFF2-40B4-BE49-F238E27FC236}">
                  <a16:creationId xmlns:a16="http://schemas.microsoft.com/office/drawing/2014/main" id="{DE22EA0B-A643-4DBB-BEBE-310FA3B32C7A}"/>
                </a:ext>
              </a:extLst>
            </p:cNvPr>
            <p:cNvSpPr/>
            <p:nvPr/>
          </p:nvSpPr>
          <p:spPr>
            <a:xfrm>
              <a:off x="113414" y="106325"/>
              <a:ext cx="2392326" cy="839973"/>
            </a:xfrm>
            <a:prstGeom prst="chevron">
              <a:avLst/>
            </a:prstGeom>
            <a:solidFill>
              <a:srgbClr val="C00000"/>
            </a:solid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l’entreprise d’accueil</a:t>
              </a:r>
              <a:endParaRPr lang="en-US" sz="1600" b="1" dirty="0">
                <a:solidFill>
                  <a:schemeClr val="tx1"/>
                </a:solidFill>
                <a:latin typeface="American Typewriter" panose="02090604020004020304" pitchFamily="18" charset="77"/>
              </a:endParaRPr>
            </a:p>
          </p:txBody>
        </p:sp>
        <p:sp>
          <p:nvSpPr>
            <p:cNvPr id="5" name="Arrow: Chevron 4">
              <a:extLst>
                <a:ext uri="{FF2B5EF4-FFF2-40B4-BE49-F238E27FC236}">
                  <a16:creationId xmlns:a16="http://schemas.microsoft.com/office/drawing/2014/main" id="{32ED20B3-3902-4EBA-BB8D-ABAC5D076659}"/>
                </a:ext>
              </a:extLst>
            </p:cNvPr>
            <p:cNvSpPr/>
            <p:nvPr/>
          </p:nvSpPr>
          <p:spPr>
            <a:xfrm>
              <a:off x="4899778" y="116953"/>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rPr>
                <a:t>Application du projet</a:t>
              </a:r>
              <a:endParaRPr lang="en-US" sz="1600" b="1" dirty="0">
                <a:solidFill>
                  <a:schemeClr val="tx1"/>
                </a:solidFill>
                <a:latin typeface="American Typewriter" panose="02090604020004020304" pitchFamily="18" charset="77"/>
                <a:ea typeface="Brush Script MT" panose="03060802040406070304" pitchFamily="66" charset="-122"/>
                <a:cs typeface="Brush Script MT" panose="03060802040406070304" pitchFamily="66" charset="-122"/>
              </a:endParaRPr>
            </a:p>
          </p:txBody>
        </p:sp>
        <p:sp>
          <p:nvSpPr>
            <p:cNvPr id="7" name="Arrow: Chevron 6">
              <a:extLst>
                <a:ext uri="{FF2B5EF4-FFF2-40B4-BE49-F238E27FC236}">
                  <a16:creationId xmlns:a16="http://schemas.microsoft.com/office/drawing/2014/main" id="{3FA09635-B716-4D8C-89DD-18D8308CF173}"/>
                </a:ext>
              </a:extLst>
            </p:cNvPr>
            <p:cNvSpPr/>
            <p:nvPr/>
          </p:nvSpPr>
          <p:spPr>
            <a:xfrm>
              <a:off x="2507511" y="116954"/>
              <a:ext cx="2392326" cy="839973"/>
            </a:xfrm>
            <a:prstGeom prst="chevron">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American Typewriter" panose="02090604020004020304" pitchFamily="18" charset="77"/>
                </a:rPr>
                <a:t>Présentation de la problématique</a:t>
              </a:r>
              <a:endParaRPr lang="en-US" sz="1600" b="1" dirty="0">
                <a:solidFill>
                  <a:schemeClr val="tx1"/>
                </a:solidFill>
                <a:latin typeface="American Typewriter" panose="02090604020004020304" pitchFamily="18" charset="77"/>
              </a:endParaRPr>
            </a:p>
          </p:txBody>
        </p:sp>
      </p:grpSp>
      <p:grpSp>
        <p:nvGrpSpPr>
          <p:cNvPr id="12" name="Group 11">
            <a:extLst>
              <a:ext uri="{FF2B5EF4-FFF2-40B4-BE49-F238E27FC236}">
                <a16:creationId xmlns:a16="http://schemas.microsoft.com/office/drawing/2014/main" id="{40EADC26-A6D4-754E-AE5A-636A7C1AB90C}"/>
              </a:ext>
            </a:extLst>
          </p:cNvPr>
          <p:cNvGrpSpPr/>
          <p:nvPr/>
        </p:nvGrpSpPr>
        <p:grpSpPr>
          <a:xfrm>
            <a:off x="3721661" y="6459165"/>
            <a:ext cx="4717915" cy="208491"/>
            <a:chOff x="3711933" y="6203261"/>
            <a:chExt cx="4717915" cy="299026"/>
          </a:xfrm>
        </p:grpSpPr>
        <p:sp>
          <p:nvSpPr>
            <p:cNvPr id="9" name="Rectangle 8">
              <a:extLst>
                <a:ext uri="{FF2B5EF4-FFF2-40B4-BE49-F238E27FC236}">
                  <a16:creationId xmlns:a16="http://schemas.microsoft.com/office/drawing/2014/main" id="{68191425-583F-724D-BE7F-AAB9DF4073D0}"/>
                </a:ext>
              </a:extLst>
            </p:cNvPr>
            <p:cNvSpPr/>
            <p:nvPr/>
          </p:nvSpPr>
          <p:spPr>
            <a:xfrm>
              <a:off x="3711933" y="6203261"/>
              <a:ext cx="4717915"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B8C0AAA8-511F-8E42-92B5-9A65FD5621FE}"/>
                </a:ext>
              </a:extLst>
            </p:cNvPr>
            <p:cNvSpPr/>
            <p:nvPr/>
          </p:nvSpPr>
          <p:spPr>
            <a:xfrm>
              <a:off x="4323340" y="6329463"/>
              <a:ext cx="3478581" cy="457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75A19771-135F-3243-93C7-D9166C9E0DB0}"/>
                </a:ext>
              </a:extLst>
            </p:cNvPr>
            <p:cNvSpPr/>
            <p:nvPr/>
          </p:nvSpPr>
          <p:spPr>
            <a:xfrm>
              <a:off x="4496817" y="6456568"/>
              <a:ext cx="3131628" cy="4571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 21">
            <a:extLst>
              <a:ext uri="{FF2B5EF4-FFF2-40B4-BE49-F238E27FC236}">
                <a16:creationId xmlns:a16="http://schemas.microsoft.com/office/drawing/2014/main" id="{6BAD4FDE-1DD5-9B4B-8A15-4503469F6F13}"/>
              </a:ext>
            </a:extLst>
          </p:cNvPr>
          <p:cNvGrpSpPr/>
          <p:nvPr/>
        </p:nvGrpSpPr>
        <p:grpSpPr>
          <a:xfrm>
            <a:off x="11284123" y="1568618"/>
            <a:ext cx="907877" cy="5289382"/>
            <a:chOff x="11284123" y="1568618"/>
            <a:chExt cx="907877" cy="5289382"/>
          </a:xfrm>
        </p:grpSpPr>
        <p:cxnSp>
          <p:nvCxnSpPr>
            <p:cNvPr id="16" name="Straight Connector 15">
              <a:extLst>
                <a:ext uri="{FF2B5EF4-FFF2-40B4-BE49-F238E27FC236}">
                  <a16:creationId xmlns:a16="http://schemas.microsoft.com/office/drawing/2014/main" id="{3627FEE0-93A0-CB43-BF11-55DC6C649E2D}"/>
                </a:ext>
              </a:extLst>
            </p:cNvPr>
            <p:cNvCxnSpPr>
              <a:cxnSpLocks/>
            </p:cNvCxnSpPr>
            <p:nvPr/>
          </p:nvCxnSpPr>
          <p:spPr>
            <a:xfrm>
              <a:off x="12078586" y="1568618"/>
              <a:ext cx="0" cy="4795606"/>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9580210-1A2B-3A45-BA78-42A112BF89D1}"/>
                </a:ext>
              </a:extLst>
            </p:cNvPr>
            <p:cNvCxnSpPr>
              <a:cxnSpLocks/>
            </p:cNvCxnSpPr>
            <p:nvPr/>
          </p:nvCxnSpPr>
          <p:spPr>
            <a:xfrm>
              <a:off x="12007844" y="1568618"/>
              <a:ext cx="0" cy="4890547"/>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21" name="Triangle 20">
              <a:extLst>
                <a:ext uri="{FF2B5EF4-FFF2-40B4-BE49-F238E27FC236}">
                  <a16:creationId xmlns:a16="http://schemas.microsoft.com/office/drawing/2014/main" id="{458130D1-15B9-7A46-B338-0C95C659FFBD}"/>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23" name="Group 22">
            <a:extLst>
              <a:ext uri="{FF2B5EF4-FFF2-40B4-BE49-F238E27FC236}">
                <a16:creationId xmlns:a16="http://schemas.microsoft.com/office/drawing/2014/main" id="{500F7CA6-DEDD-B34E-8172-2069116DC162}"/>
              </a:ext>
            </a:extLst>
          </p:cNvPr>
          <p:cNvGrpSpPr/>
          <p:nvPr/>
        </p:nvGrpSpPr>
        <p:grpSpPr>
          <a:xfrm flipH="1">
            <a:off x="0" y="1568618"/>
            <a:ext cx="907877" cy="5289382"/>
            <a:chOff x="11284123" y="1568618"/>
            <a:chExt cx="907877" cy="5289382"/>
          </a:xfrm>
          <a:solidFill>
            <a:srgbClr val="C00000"/>
          </a:solidFill>
        </p:grpSpPr>
        <p:cxnSp>
          <p:nvCxnSpPr>
            <p:cNvPr id="24" name="Straight Connector 23">
              <a:extLst>
                <a:ext uri="{FF2B5EF4-FFF2-40B4-BE49-F238E27FC236}">
                  <a16:creationId xmlns:a16="http://schemas.microsoft.com/office/drawing/2014/main" id="{7A616108-A072-E542-BE3C-BA45CA9992E3}"/>
                </a:ext>
              </a:extLst>
            </p:cNvPr>
            <p:cNvCxnSpPr>
              <a:cxnSpLocks/>
            </p:cNvCxnSpPr>
            <p:nvPr/>
          </p:nvCxnSpPr>
          <p:spPr>
            <a:xfrm>
              <a:off x="12078586" y="1568618"/>
              <a:ext cx="0" cy="4795606"/>
            </a:xfrm>
            <a:prstGeom prst="line">
              <a:avLst/>
            </a:prstGeom>
            <a:grpFill/>
            <a:ln>
              <a:solidFill>
                <a:srgbClr val="FF0000"/>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BF3FF5A-5C97-B542-90D2-C9A9ABA993C9}"/>
                </a:ext>
              </a:extLst>
            </p:cNvPr>
            <p:cNvCxnSpPr>
              <a:cxnSpLocks/>
            </p:cNvCxnSpPr>
            <p:nvPr/>
          </p:nvCxnSpPr>
          <p:spPr>
            <a:xfrm>
              <a:off x="12007844" y="1568618"/>
              <a:ext cx="0" cy="4890547"/>
            </a:xfrm>
            <a:prstGeom prst="line">
              <a:avLst/>
            </a:prstGeom>
            <a:grpFill/>
            <a:ln>
              <a:solidFill>
                <a:schemeClr val="tx1"/>
              </a:solidFill>
            </a:ln>
          </p:spPr>
          <p:style>
            <a:lnRef idx="1">
              <a:schemeClr val="dk1"/>
            </a:lnRef>
            <a:fillRef idx="0">
              <a:schemeClr val="dk1"/>
            </a:fillRef>
            <a:effectRef idx="0">
              <a:schemeClr val="dk1"/>
            </a:effectRef>
            <a:fontRef idx="minor">
              <a:schemeClr val="tx1"/>
            </a:fontRef>
          </p:style>
        </p:cxnSp>
        <p:sp>
          <p:nvSpPr>
            <p:cNvPr id="26" name="Triangle 20">
              <a:extLst>
                <a:ext uri="{FF2B5EF4-FFF2-40B4-BE49-F238E27FC236}">
                  <a16:creationId xmlns:a16="http://schemas.microsoft.com/office/drawing/2014/main" id="{5565C86B-37EC-7346-B0CE-7BCA94448429}"/>
                </a:ext>
              </a:extLst>
            </p:cNvPr>
            <p:cNvSpPr/>
            <p:nvPr/>
          </p:nvSpPr>
          <p:spPr>
            <a:xfrm>
              <a:off x="11284123" y="6176616"/>
              <a:ext cx="907877" cy="681384"/>
            </a:xfrm>
            <a:custGeom>
              <a:avLst/>
              <a:gdLst>
                <a:gd name="connsiteX0" fmla="*/ 0 w 907877"/>
                <a:gd name="connsiteY0" fmla="*/ 632616 h 632616"/>
                <a:gd name="connsiteX1" fmla="*/ 453939 w 907877"/>
                <a:gd name="connsiteY1" fmla="*/ 0 h 632616"/>
                <a:gd name="connsiteX2" fmla="*/ 907877 w 907877"/>
                <a:gd name="connsiteY2" fmla="*/ 632616 h 632616"/>
                <a:gd name="connsiteX3" fmla="*/ 0 w 907877"/>
                <a:gd name="connsiteY3" fmla="*/ 632616 h 632616"/>
                <a:gd name="connsiteX0" fmla="*/ 0 w 907877"/>
                <a:gd name="connsiteY0" fmla="*/ 681384 h 681384"/>
                <a:gd name="connsiteX1" fmla="*/ 905043 w 907877"/>
                <a:gd name="connsiteY1" fmla="*/ 0 h 681384"/>
                <a:gd name="connsiteX2" fmla="*/ 907877 w 907877"/>
                <a:gd name="connsiteY2" fmla="*/ 681384 h 681384"/>
                <a:gd name="connsiteX3" fmla="*/ 0 w 907877"/>
                <a:gd name="connsiteY3" fmla="*/ 681384 h 681384"/>
              </a:gdLst>
              <a:ahLst/>
              <a:cxnLst>
                <a:cxn ang="0">
                  <a:pos x="connsiteX0" y="connsiteY0"/>
                </a:cxn>
                <a:cxn ang="0">
                  <a:pos x="connsiteX1" y="connsiteY1"/>
                </a:cxn>
                <a:cxn ang="0">
                  <a:pos x="connsiteX2" y="connsiteY2"/>
                </a:cxn>
                <a:cxn ang="0">
                  <a:pos x="connsiteX3" y="connsiteY3"/>
                </a:cxn>
              </a:cxnLst>
              <a:rect l="l" t="t" r="r" b="b"/>
              <a:pathLst>
                <a:path w="907877" h="681384">
                  <a:moveTo>
                    <a:pt x="0" y="681384"/>
                  </a:moveTo>
                  <a:lnTo>
                    <a:pt x="905043" y="0"/>
                  </a:lnTo>
                  <a:cubicBezTo>
                    <a:pt x="905988" y="227128"/>
                    <a:pt x="906932" y="454256"/>
                    <a:pt x="907877" y="681384"/>
                  </a:cubicBezTo>
                  <a:lnTo>
                    <a:pt x="0" y="68138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0" name="Picture 23575">
            <a:extLst>
              <a:ext uri="{FF2B5EF4-FFF2-40B4-BE49-F238E27FC236}">
                <a16:creationId xmlns:a16="http://schemas.microsoft.com/office/drawing/2014/main" id="{D7E37E16-4604-4A61-B59A-CD413E7D0280}"/>
              </a:ext>
            </a:extLst>
          </p:cNvPr>
          <p:cNvPicPr/>
          <p:nvPr/>
        </p:nvPicPr>
        <p:blipFill>
          <a:blip r:embed="rId2">
            <a:extLst>
              <a:ext uri="{28A0092B-C50C-407E-A947-70E740481C1C}">
                <a14:useLocalDpi xmlns:a14="http://schemas.microsoft.com/office/drawing/2010/main" val="0"/>
              </a:ext>
            </a:extLst>
          </a:blip>
          <a:stretch>
            <a:fillRect/>
          </a:stretch>
        </p:blipFill>
        <p:spPr>
          <a:xfrm>
            <a:off x="3221292" y="1816578"/>
            <a:ext cx="5752465" cy="4689650"/>
          </a:xfrm>
          <a:prstGeom prst="rect">
            <a:avLst/>
          </a:prstGeom>
        </p:spPr>
      </p:pic>
      <p:sp>
        <p:nvSpPr>
          <p:cNvPr id="27" name="Round Same Side Corner Rectangle 26">
            <a:extLst>
              <a:ext uri="{FF2B5EF4-FFF2-40B4-BE49-F238E27FC236}">
                <a16:creationId xmlns:a16="http://schemas.microsoft.com/office/drawing/2014/main" id="{88B60331-B48E-FE4A-8DA8-F7C87369F689}"/>
              </a:ext>
            </a:extLst>
          </p:cNvPr>
          <p:cNvSpPr/>
          <p:nvPr/>
        </p:nvSpPr>
        <p:spPr>
          <a:xfrm>
            <a:off x="2852918" y="1129172"/>
            <a:ext cx="6489214" cy="496111"/>
          </a:xfrm>
          <a:prstGeom prst="round2Same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i="1" dirty="0">
                <a:solidFill>
                  <a:schemeClr val="tx1"/>
                </a:solidFill>
                <a:latin typeface="Baskerville SemiBold" panose="02020502070401020303" pitchFamily="18" charset="0"/>
                <a:ea typeface="Baskerville SemiBold" panose="02020502070401020303" pitchFamily="18" charset="0"/>
                <a:cs typeface="Angsana New" panose="02020603050405020304" pitchFamily="18" charset="-34"/>
              </a:rPr>
              <a:t>Produits distribués par AMIGRAPH</a:t>
            </a:r>
          </a:p>
        </p:txBody>
      </p:sp>
      <p:sp>
        <p:nvSpPr>
          <p:cNvPr id="2" name="Espace réservé du numéro de diapositive 1">
            <a:extLst>
              <a:ext uri="{FF2B5EF4-FFF2-40B4-BE49-F238E27FC236}">
                <a16:creationId xmlns:a16="http://schemas.microsoft.com/office/drawing/2014/main" id="{2A148971-5CE0-4FD5-ADB4-29E08883CC37}"/>
              </a:ext>
            </a:extLst>
          </p:cNvPr>
          <p:cNvSpPr>
            <a:spLocks noGrp="1"/>
          </p:cNvSpPr>
          <p:nvPr>
            <p:ph type="sldNum" sz="quarter" idx="12"/>
          </p:nvPr>
        </p:nvSpPr>
        <p:spPr/>
        <p:txBody>
          <a:bodyPr/>
          <a:lstStyle/>
          <a:p>
            <a:fld id="{C309CD6B-19A4-44FC-9307-E147573B8CC9}" type="slidenum">
              <a:rPr lang="en-US" smtClean="0"/>
              <a:t>8</a:t>
            </a:fld>
            <a:endParaRPr lang="en-US"/>
          </a:p>
        </p:txBody>
      </p:sp>
    </p:spTree>
    <p:extLst>
      <p:ext uri="{BB962C8B-B14F-4D97-AF65-F5344CB8AC3E}">
        <p14:creationId xmlns:p14="http://schemas.microsoft.com/office/powerpoint/2010/main" val="47929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heckerboard(across)">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Snipped 4">
            <a:extLst>
              <a:ext uri="{FF2B5EF4-FFF2-40B4-BE49-F238E27FC236}">
                <a16:creationId xmlns:a16="http://schemas.microsoft.com/office/drawing/2014/main" id="{4A7F6CFD-F333-447A-8473-565E212B4DBA}"/>
              </a:ext>
            </a:extLst>
          </p:cNvPr>
          <p:cNvSpPr/>
          <p:nvPr/>
        </p:nvSpPr>
        <p:spPr>
          <a:xfrm>
            <a:off x="2587255" y="1688481"/>
            <a:ext cx="7017489" cy="3242930"/>
          </a:xfrm>
          <a:prstGeom prst="snip2Diag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D595C28-3DF7-4224-9899-D3D2649BF3EC}"/>
              </a:ext>
            </a:extLst>
          </p:cNvPr>
          <p:cNvSpPr/>
          <p:nvPr/>
        </p:nvSpPr>
        <p:spPr>
          <a:xfrm>
            <a:off x="0" y="4399782"/>
            <a:ext cx="3062175" cy="531629"/>
          </a:xfrm>
          <a:custGeom>
            <a:avLst/>
            <a:gdLst>
              <a:gd name="connsiteX0" fmla="*/ 0 w 3136605"/>
              <a:gd name="connsiteY0" fmla="*/ 0 h 531629"/>
              <a:gd name="connsiteX1" fmla="*/ 3136605 w 3136605"/>
              <a:gd name="connsiteY1" fmla="*/ 0 h 531629"/>
              <a:gd name="connsiteX2" fmla="*/ 3136605 w 3136605"/>
              <a:gd name="connsiteY2" fmla="*/ 531629 h 531629"/>
              <a:gd name="connsiteX3" fmla="*/ 0 w 3136605"/>
              <a:gd name="connsiteY3" fmla="*/ 531629 h 531629"/>
              <a:gd name="connsiteX4" fmla="*/ 0 w 3136605"/>
              <a:gd name="connsiteY4" fmla="*/ 0 h 531629"/>
              <a:gd name="connsiteX0" fmla="*/ 0 w 3136605"/>
              <a:gd name="connsiteY0" fmla="*/ 0 h 531629"/>
              <a:gd name="connsiteX1" fmla="*/ 2594345 w 3136605"/>
              <a:gd name="connsiteY1" fmla="*/ 0 h 531629"/>
              <a:gd name="connsiteX2" fmla="*/ 3136605 w 3136605"/>
              <a:gd name="connsiteY2" fmla="*/ 531629 h 531629"/>
              <a:gd name="connsiteX3" fmla="*/ 0 w 3136605"/>
              <a:gd name="connsiteY3" fmla="*/ 531629 h 531629"/>
              <a:gd name="connsiteX4" fmla="*/ 0 w 3136605"/>
              <a:gd name="connsiteY4" fmla="*/ 0 h 53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605" h="531629">
                <a:moveTo>
                  <a:pt x="0" y="0"/>
                </a:moveTo>
                <a:lnTo>
                  <a:pt x="2594345" y="0"/>
                </a:lnTo>
                <a:lnTo>
                  <a:pt x="3136605" y="531629"/>
                </a:lnTo>
                <a:lnTo>
                  <a:pt x="0" y="531629"/>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5">
            <a:extLst>
              <a:ext uri="{FF2B5EF4-FFF2-40B4-BE49-F238E27FC236}">
                <a16:creationId xmlns:a16="http://schemas.microsoft.com/office/drawing/2014/main" id="{2304E3D3-5299-486A-9363-BD98A2CFDD96}"/>
              </a:ext>
            </a:extLst>
          </p:cNvPr>
          <p:cNvSpPr/>
          <p:nvPr/>
        </p:nvSpPr>
        <p:spPr>
          <a:xfrm flipH="1" flipV="1">
            <a:off x="9129825" y="1688481"/>
            <a:ext cx="3062175" cy="531629"/>
          </a:xfrm>
          <a:custGeom>
            <a:avLst/>
            <a:gdLst>
              <a:gd name="connsiteX0" fmla="*/ 0 w 3136605"/>
              <a:gd name="connsiteY0" fmla="*/ 0 h 531629"/>
              <a:gd name="connsiteX1" fmla="*/ 3136605 w 3136605"/>
              <a:gd name="connsiteY1" fmla="*/ 0 h 531629"/>
              <a:gd name="connsiteX2" fmla="*/ 3136605 w 3136605"/>
              <a:gd name="connsiteY2" fmla="*/ 531629 h 531629"/>
              <a:gd name="connsiteX3" fmla="*/ 0 w 3136605"/>
              <a:gd name="connsiteY3" fmla="*/ 531629 h 531629"/>
              <a:gd name="connsiteX4" fmla="*/ 0 w 3136605"/>
              <a:gd name="connsiteY4" fmla="*/ 0 h 531629"/>
              <a:gd name="connsiteX0" fmla="*/ 0 w 3136605"/>
              <a:gd name="connsiteY0" fmla="*/ 0 h 531629"/>
              <a:gd name="connsiteX1" fmla="*/ 2594345 w 3136605"/>
              <a:gd name="connsiteY1" fmla="*/ 0 h 531629"/>
              <a:gd name="connsiteX2" fmla="*/ 3136605 w 3136605"/>
              <a:gd name="connsiteY2" fmla="*/ 531629 h 531629"/>
              <a:gd name="connsiteX3" fmla="*/ 0 w 3136605"/>
              <a:gd name="connsiteY3" fmla="*/ 531629 h 531629"/>
              <a:gd name="connsiteX4" fmla="*/ 0 w 3136605"/>
              <a:gd name="connsiteY4" fmla="*/ 0 h 531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605" h="531629">
                <a:moveTo>
                  <a:pt x="0" y="0"/>
                </a:moveTo>
                <a:lnTo>
                  <a:pt x="2594345" y="0"/>
                </a:lnTo>
                <a:lnTo>
                  <a:pt x="3136605" y="531629"/>
                </a:lnTo>
                <a:lnTo>
                  <a:pt x="0" y="531629"/>
                </a:lnTo>
                <a:lnTo>
                  <a:pt x="0"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0AAAE3B7-EE47-4D4B-B77C-FF3E27C805D4}"/>
              </a:ext>
            </a:extLst>
          </p:cNvPr>
          <p:cNvGrpSpPr/>
          <p:nvPr/>
        </p:nvGrpSpPr>
        <p:grpSpPr>
          <a:xfrm>
            <a:off x="2583707" y="1401404"/>
            <a:ext cx="2498656" cy="180751"/>
            <a:chOff x="2583707" y="1212114"/>
            <a:chExt cx="2498656" cy="180751"/>
          </a:xfrm>
        </p:grpSpPr>
        <p:cxnSp>
          <p:nvCxnSpPr>
            <p:cNvPr id="14" name="Straight Connector 13">
              <a:extLst>
                <a:ext uri="{FF2B5EF4-FFF2-40B4-BE49-F238E27FC236}">
                  <a16:creationId xmlns:a16="http://schemas.microsoft.com/office/drawing/2014/main" id="{035E6A59-77EF-45D7-91BB-2218068FC11D}"/>
                </a:ext>
              </a:extLst>
            </p:cNvPr>
            <p:cNvCxnSpPr>
              <a:cxnSpLocks/>
            </p:cNvCxnSpPr>
            <p:nvPr/>
          </p:nvCxnSpPr>
          <p:spPr>
            <a:xfrm>
              <a:off x="2587255" y="1392865"/>
              <a:ext cx="2495108"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3EA98848-7082-41B2-87E2-0628C1181B49}"/>
                </a:ext>
              </a:extLst>
            </p:cNvPr>
            <p:cNvCxnSpPr>
              <a:cxnSpLocks/>
            </p:cNvCxnSpPr>
            <p:nvPr/>
          </p:nvCxnSpPr>
          <p:spPr>
            <a:xfrm>
              <a:off x="2583707" y="1304263"/>
              <a:ext cx="1998926" cy="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FB616C33-5075-4944-AF7E-815DEE1B943B}"/>
                </a:ext>
              </a:extLst>
            </p:cNvPr>
            <p:cNvCxnSpPr>
              <a:cxnSpLocks/>
            </p:cNvCxnSpPr>
            <p:nvPr/>
          </p:nvCxnSpPr>
          <p:spPr>
            <a:xfrm>
              <a:off x="2583707" y="1212114"/>
              <a:ext cx="1690581"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grpSp>
      <p:grpSp>
        <p:nvGrpSpPr>
          <p:cNvPr id="25" name="Group 24">
            <a:extLst>
              <a:ext uri="{FF2B5EF4-FFF2-40B4-BE49-F238E27FC236}">
                <a16:creationId xmlns:a16="http://schemas.microsoft.com/office/drawing/2014/main" id="{CFCBACCF-12D9-4270-984A-B9659B697430}"/>
              </a:ext>
            </a:extLst>
          </p:cNvPr>
          <p:cNvGrpSpPr/>
          <p:nvPr/>
        </p:nvGrpSpPr>
        <p:grpSpPr>
          <a:xfrm flipH="1">
            <a:off x="7095455" y="5051916"/>
            <a:ext cx="2498656" cy="180751"/>
            <a:chOff x="7095455" y="4862626"/>
            <a:chExt cx="2498656" cy="180751"/>
          </a:xfrm>
        </p:grpSpPr>
        <p:cxnSp>
          <p:nvCxnSpPr>
            <p:cNvPr id="22" name="Straight Connector 21">
              <a:extLst>
                <a:ext uri="{FF2B5EF4-FFF2-40B4-BE49-F238E27FC236}">
                  <a16:creationId xmlns:a16="http://schemas.microsoft.com/office/drawing/2014/main" id="{998FDC7C-120A-4C30-8AB0-8F8584C20CD3}"/>
                </a:ext>
              </a:extLst>
            </p:cNvPr>
            <p:cNvCxnSpPr>
              <a:cxnSpLocks/>
            </p:cNvCxnSpPr>
            <p:nvPr/>
          </p:nvCxnSpPr>
          <p:spPr>
            <a:xfrm>
              <a:off x="7099003" y="5043377"/>
              <a:ext cx="2495108"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4D0A73C6-D14B-4AA5-8D0E-615A7BCCBDB5}"/>
                </a:ext>
              </a:extLst>
            </p:cNvPr>
            <p:cNvCxnSpPr>
              <a:cxnSpLocks/>
            </p:cNvCxnSpPr>
            <p:nvPr/>
          </p:nvCxnSpPr>
          <p:spPr>
            <a:xfrm flipV="1">
              <a:off x="7095455" y="4954775"/>
              <a:ext cx="1998926" cy="0"/>
            </a:xfrm>
            <a:prstGeom prst="line">
              <a:avLst/>
            </a:prstGeom>
            <a:ln w="28575">
              <a:solidFill>
                <a:schemeClr val="bg1">
                  <a:lumMod val="50000"/>
                </a:schemeClr>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D6799422-FA5D-44F1-8DDA-512C3B3971C7}"/>
                </a:ext>
              </a:extLst>
            </p:cNvPr>
            <p:cNvCxnSpPr>
              <a:cxnSpLocks/>
            </p:cNvCxnSpPr>
            <p:nvPr/>
          </p:nvCxnSpPr>
          <p:spPr>
            <a:xfrm>
              <a:off x="7095455" y="4862626"/>
              <a:ext cx="1690581" cy="0"/>
            </a:xfrm>
            <a:prstGeom prst="line">
              <a:avLst/>
            </a:prstGeom>
            <a:ln w="28575">
              <a:solidFill>
                <a:srgbClr val="F62212"/>
              </a:solidFill>
            </a:ln>
          </p:spPr>
          <p:style>
            <a:lnRef idx="1">
              <a:schemeClr val="accent2"/>
            </a:lnRef>
            <a:fillRef idx="0">
              <a:schemeClr val="accent2"/>
            </a:fillRef>
            <a:effectRef idx="0">
              <a:schemeClr val="accent2"/>
            </a:effectRef>
            <a:fontRef idx="minor">
              <a:schemeClr val="tx1"/>
            </a:fontRef>
          </p:style>
        </p:cxnSp>
      </p:grpSp>
      <p:sp>
        <p:nvSpPr>
          <p:cNvPr id="27" name="Rectangle 26">
            <a:extLst>
              <a:ext uri="{FF2B5EF4-FFF2-40B4-BE49-F238E27FC236}">
                <a16:creationId xmlns:a16="http://schemas.microsoft.com/office/drawing/2014/main" id="{BB728315-031D-49FA-A5E7-CF4E0F95059C}"/>
              </a:ext>
            </a:extLst>
          </p:cNvPr>
          <p:cNvSpPr/>
          <p:nvPr/>
        </p:nvSpPr>
        <p:spPr>
          <a:xfrm>
            <a:off x="-1" y="4322163"/>
            <a:ext cx="2495107"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669A1BB-6F5C-4BD0-BC26-B4070AC09FBF}"/>
              </a:ext>
            </a:extLst>
          </p:cNvPr>
          <p:cNvSpPr/>
          <p:nvPr/>
        </p:nvSpPr>
        <p:spPr>
          <a:xfrm>
            <a:off x="-2" y="4952677"/>
            <a:ext cx="3147239" cy="45719"/>
          </a:xfrm>
          <a:custGeom>
            <a:avLst/>
            <a:gdLst>
              <a:gd name="connsiteX0" fmla="*/ 0 w 3062175"/>
              <a:gd name="connsiteY0" fmla="*/ 0 h 124040"/>
              <a:gd name="connsiteX1" fmla="*/ 3062175 w 3062175"/>
              <a:gd name="connsiteY1" fmla="*/ 0 h 124040"/>
              <a:gd name="connsiteX2" fmla="*/ 3062175 w 3062175"/>
              <a:gd name="connsiteY2" fmla="*/ 124040 h 124040"/>
              <a:gd name="connsiteX3" fmla="*/ 0 w 3062175"/>
              <a:gd name="connsiteY3" fmla="*/ 124040 h 124040"/>
              <a:gd name="connsiteX4" fmla="*/ 0 w 3062175"/>
              <a:gd name="connsiteY4" fmla="*/ 0 h 124040"/>
              <a:gd name="connsiteX0" fmla="*/ 0 w 3062175"/>
              <a:gd name="connsiteY0" fmla="*/ 10633 h 134673"/>
              <a:gd name="connsiteX1" fmla="*/ 2966482 w 3062175"/>
              <a:gd name="connsiteY1" fmla="*/ 0 h 134673"/>
              <a:gd name="connsiteX2" fmla="*/ 3062175 w 3062175"/>
              <a:gd name="connsiteY2" fmla="*/ 134673 h 134673"/>
              <a:gd name="connsiteX3" fmla="*/ 0 w 3062175"/>
              <a:gd name="connsiteY3" fmla="*/ 134673 h 134673"/>
              <a:gd name="connsiteX4" fmla="*/ 0 w 3062175"/>
              <a:gd name="connsiteY4" fmla="*/ 10633 h 13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75" h="134673">
                <a:moveTo>
                  <a:pt x="0" y="10633"/>
                </a:moveTo>
                <a:lnTo>
                  <a:pt x="2966482" y="0"/>
                </a:lnTo>
                <a:lnTo>
                  <a:pt x="3062175" y="134673"/>
                </a:lnTo>
                <a:lnTo>
                  <a:pt x="0" y="134673"/>
                </a:lnTo>
                <a:lnTo>
                  <a:pt x="0" y="10633"/>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4728FCE-0F8C-4A7F-A7CA-8B6E8C953869}"/>
              </a:ext>
            </a:extLst>
          </p:cNvPr>
          <p:cNvSpPr/>
          <p:nvPr/>
        </p:nvSpPr>
        <p:spPr>
          <a:xfrm>
            <a:off x="9696893" y="2241376"/>
            <a:ext cx="2495107"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Rectangle 28">
            <a:extLst>
              <a:ext uri="{FF2B5EF4-FFF2-40B4-BE49-F238E27FC236}">
                <a16:creationId xmlns:a16="http://schemas.microsoft.com/office/drawing/2014/main" id="{C3225C23-E7A9-489D-B0B9-8C2282DDB24A}"/>
              </a:ext>
            </a:extLst>
          </p:cNvPr>
          <p:cNvSpPr/>
          <p:nvPr/>
        </p:nvSpPr>
        <p:spPr>
          <a:xfrm flipH="1" flipV="1">
            <a:off x="9044761" y="1612454"/>
            <a:ext cx="3147239" cy="45719"/>
          </a:xfrm>
          <a:custGeom>
            <a:avLst/>
            <a:gdLst>
              <a:gd name="connsiteX0" fmla="*/ 0 w 3062175"/>
              <a:gd name="connsiteY0" fmla="*/ 0 h 124040"/>
              <a:gd name="connsiteX1" fmla="*/ 3062175 w 3062175"/>
              <a:gd name="connsiteY1" fmla="*/ 0 h 124040"/>
              <a:gd name="connsiteX2" fmla="*/ 3062175 w 3062175"/>
              <a:gd name="connsiteY2" fmla="*/ 124040 h 124040"/>
              <a:gd name="connsiteX3" fmla="*/ 0 w 3062175"/>
              <a:gd name="connsiteY3" fmla="*/ 124040 h 124040"/>
              <a:gd name="connsiteX4" fmla="*/ 0 w 3062175"/>
              <a:gd name="connsiteY4" fmla="*/ 0 h 124040"/>
              <a:gd name="connsiteX0" fmla="*/ 0 w 3062175"/>
              <a:gd name="connsiteY0" fmla="*/ 10633 h 134673"/>
              <a:gd name="connsiteX1" fmla="*/ 2966482 w 3062175"/>
              <a:gd name="connsiteY1" fmla="*/ 0 h 134673"/>
              <a:gd name="connsiteX2" fmla="*/ 3062175 w 3062175"/>
              <a:gd name="connsiteY2" fmla="*/ 134673 h 134673"/>
              <a:gd name="connsiteX3" fmla="*/ 0 w 3062175"/>
              <a:gd name="connsiteY3" fmla="*/ 134673 h 134673"/>
              <a:gd name="connsiteX4" fmla="*/ 0 w 3062175"/>
              <a:gd name="connsiteY4" fmla="*/ 10633 h 134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175" h="134673">
                <a:moveTo>
                  <a:pt x="0" y="10633"/>
                </a:moveTo>
                <a:lnTo>
                  <a:pt x="2966482" y="0"/>
                </a:lnTo>
                <a:lnTo>
                  <a:pt x="3062175" y="134673"/>
                </a:lnTo>
                <a:lnTo>
                  <a:pt x="0" y="134673"/>
                </a:lnTo>
                <a:lnTo>
                  <a:pt x="0" y="10633"/>
                </a:lnTo>
                <a:close/>
              </a:path>
            </a:pathLst>
          </a:cu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2" name="Rectangle: Diagonal Corners Snipped 31">
            <a:extLst>
              <a:ext uri="{FF2B5EF4-FFF2-40B4-BE49-F238E27FC236}">
                <a16:creationId xmlns:a16="http://schemas.microsoft.com/office/drawing/2014/main" id="{CC07040C-8D2C-4267-9BC8-BD89E993F9E6}"/>
              </a:ext>
            </a:extLst>
          </p:cNvPr>
          <p:cNvSpPr/>
          <p:nvPr/>
        </p:nvSpPr>
        <p:spPr>
          <a:xfrm>
            <a:off x="2651052" y="1778678"/>
            <a:ext cx="6889893" cy="3081851"/>
          </a:xfrm>
          <a:prstGeom prst="snip2DiagRect">
            <a:avLst/>
          </a:prstGeom>
          <a:noFill/>
          <a:ln>
            <a:solidFill>
              <a:srgbClr val="F62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000" b="1" dirty="0">
                <a:solidFill>
                  <a:schemeClr val="tx1"/>
                </a:solidFill>
                <a:latin typeface="Brush Script MT" panose="03060802040406070304" pitchFamily="66" charset="-122"/>
                <a:ea typeface="Brush Script MT" panose="03060802040406070304" pitchFamily="66" charset="-122"/>
                <a:cs typeface="Brush Script MT" panose="03060802040406070304" pitchFamily="66" charset="-122"/>
              </a:rPr>
              <a:t>Présentation de la problématique</a:t>
            </a:r>
            <a:endParaRPr lang="en-US" sz="4000" b="1" dirty="0">
              <a:solidFill>
                <a:schemeClr val="tx1"/>
              </a:solidFill>
              <a:latin typeface="Brush Script MT" panose="03060802040406070304" pitchFamily="66" charset="-122"/>
              <a:ea typeface="Brush Script MT" panose="03060802040406070304" pitchFamily="66" charset="-122"/>
              <a:cs typeface="Brush Script MT" panose="03060802040406070304" pitchFamily="66" charset="-122"/>
            </a:endParaRPr>
          </a:p>
        </p:txBody>
      </p:sp>
      <p:sp>
        <p:nvSpPr>
          <p:cNvPr id="39" name="Right Triangle 38">
            <a:extLst>
              <a:ext uri="{FF2B5EF4-FFF2-40B4-BE49-F238E27FC236}">
                <a16:creationId xmlns:a16="http://schemas.microsoft.com/office/drawing/2014/main" id="{8008014B-9572-42E7-A549-C9E962F5B81E}"/>
              </a:ext>
            </a:extLst>
          </p:cNvPr>
          <p:cNvSpPr/>
          <p:nvPr/>
        </p:nvSpPr>
        <p:spPr>
          <a:xfrm flipH="1">
            <a:off x="11036595" y="6004073"/>
            <a:ext cx="1155405" cy="882502"/>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a:extLst>
              <a:ext uri="{FF2B5EF4-FFF2-40B4-BE49-F238E27FC236}">
                <a16:creationId xmlns:a16="http://schemas.microsoft.com/office/drawing/2014/main" id="{E7E400DB-BD69-4D27-985F-A73F375D8C46}"/>
              </a:ext>
            </a:extLst>
          </p:cNvPr>
          <p:cNvGrpSpPr/>
          <p:nvPr/>
        </p:nvGrpSpPr>
        <p:grpSpPr>
          <a:xfrm>
            <a:off x="10866474" y="5869174"/>
            <a:ext cx="1329070" cy="988826"/>
            <a:chOff x="10866474" y="5869174"/>
            <a:chExt cx="1329070" cy="988826"/>
          </a:xfrm>
        </p:grpSpPr>
        <p:cxnSp>
          <p:nvCxnSpPr>
            <p:cNvPr id="41" name="Straight Connector 40">
              <a:extLst>
                <a:ext uri="{FF2B5EF4-FFF2-40B4-BE49-F238E27FC236}">
                  <a16:creationId xmlns:a16="http://schemas.microsoft.com/office/drawing/2014/main" id="{48F6219B-06D0-4CA0-B927-C22EFC41DB70}"/>
                </a:ext>
              </a:extLst>
            </p:cNvPr>
            <p:cNvCxnSpPr>
              <a:cxnSpLocks/>
            </p:cNvCxnSpPr>
            <p:nvPr/>
          </p:nvCxnSpPr>
          <p:spPr>
            <a:xfrm flipH="1">
              <a:off x="10955078" y="5919146"/>
              <a:ext cx="1240466" cy="93885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D509338-C8D9-4D42-AD53-2509D029A8A7}"/>
                </a:ext>
              </a:extLst>
            </p:cNvPr>
            <p:cNvCxnSpPr>
              <a:cxnSpLocks/>
            </p:cNvCxnSpPr>
            <p:nvPr/>
          </p:nvCxnSpPr>
          <p:spPr>
            <a:xfrm flipH="1">
              <a:off x="10866474" y="5869174"/>
              <a:ext cx="1325526" cy="98882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50" name="Image 20" descr="Amigraph">
            <a:extLst>
              <a:ext uri="{FF2B5EF4-FFF2-40B4-BE49-F238E27FC236}">
                <a16:creationId xmlns:a16="http://schemas.microsoft.com/office/drawing/2014/main" id="{A33E1DA8-8A0E-43BD-ACC8-8A080BD2B6C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5058" y="116958"/>
            <a:ext cx="2052086" cy="485909"/>
          </a:xfrm>
          <a:prstGeom prst="rect">
            <a:avLst/>
          </a:prstGeom>
          <a:noFill/>
          <a:ln>
            <a:noFill/>
          </a:ln>
        </p:spPr>
      </p:pic>
      <p:pic>
        <p:nvPicPr>
          <p:cNvPr id="51" name="Image 19">
            <a:extLst>
              <a:ext uri="{FF2B5EF4-FFF2-40B4-BE49-F238E27FC236}">
                <a16:creationId xmlns:a16="http://schemas.microsoft.com/office/drawing/2014/main" id="{63F8D5DA-E12E-488C-89AD-FC17B42E2E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430540" y="48260"/>
            <a:ext cx="1676401" cy="716638"/>
          </a:xfrm>
          <a:prstGeom prst="rect">
            <a:avLst/>
          </a:prstGeom>
          <a:noFill/>
          <a:ln>
            <a:noFill/>
          </a:ln>
        </p:spPr>
      </p:pic>
      <p:grpSp>
        <p:nvGrpSpPr>
          <p:cNvPr id="2" name="Group 1">
            <a:extLst>
              <a:ext uri="{FF2B5EF4-FFF2-40B4-BE49-F238E27FC236}">
                <a16:creationId xmlns:a16="http://schemas.microsoft.com/office/drawing/2014/main" id="{FA978035-C7FF-A54E-AFDF-BE4445BA2C0E}"/>
              </a:ext>
            </a:extLst>
          </p:cNvPr>
          <p:cNvGrpSpPr/>
          <p:nvPr/>
        </p:nvGrpSpPr>
        <p:grpSpPr>
          <a:xfrm>
            <a:off x="2994839" y="3605003"/>
            <a:ext cx="6134986" cy="106329"/>
            <a:chOff x="2994839" y="3439633"/>
            <a:chExt cx="6134986" cy="106329"/>
          </a:xfrm>
        </p:grpSpPr>
        <p:cxnSp>
          <p:nvCxnSpPr>
            <p:cNvPr id="53" name="Straight Connector 52">
              <a:extLst>
                <a:ext uri="{FF2B5EF4-FFF2-40B4-BE49-F238E27FC236}">
                  <a16:creationId xmlns:a16="http://schemas.microsoft.com/office/drawing/2014/main" id="{4C73C7EA-4BF3-4E89-AFEB-AB74C8BDF902}"/>
                </a:ext>
              </a:extLst>
            </p:cNvPr>
            <p:cNvCxnSpPr/>
            <p:nvPr/>
          </p:nvCxnSpPr>
          <p:spPr>
            <a:xfrm>
              <a:off x="2994839" y="3439633"/>
              <a:ext cx="61349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7301816-9ADF-4BB4-8891-B174897FE1C5}"/>
                </a:ext>
              </a:extLst>
            </p:cNvPr>
            <p:cNvCxnSpPr>
              <a:cxnSpLocks/>
            </p:cNvCxnSpPr>
            <p:nvPr/>
          </p:nvCxnSpPr>
          <p:spPr>
            <a:xfrm>
              <a:off x="3505347" y="3492798"/>
              <a:ext cx="51851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92772FD-524E-454E-B48D-62C793F66261}"/>
                </a:ext>
              </a:extLst>
            </p:cNvPr>
            <p:cNvCxnSpPr>
              <a:cxnSpLocks/>
            </p:cNvCxnSpPr>
            <p:nvPr/>
          </p:nvCxnSpPr>
          <p:spPr>
            <a:xfrm>
              <a:off x="4021674" y="3545962"/>
              <a:ext cx="4178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Espace réservé du numéro de diapositive 2">
            <a:extLst>
              <a:ext uri="{FF2B5EF4-FFF2-40B4-BE49-F238E27FC236}">
                <a16:creationId xmlns:a16="http://schemas.microsoft.com/office/drawing/2014/main" id="{09FFC0B7-039B-456D-85BD-114E602DD571}"/>
              </a:ext>
            </a:extLst>
          </p:cNvPr>
          <p:cNvSpPr>
            <a:spLocks noGrp="1"/>
          </p:cNvSpPr>
          <p:nvPr>
            <p:ph type="sldNum" sz="quarter" idx="12"/>
          </p:nvPr>
        </p:nvSpPr>
        <p:spPr/>
        <p:txBody>
          <a:bodyPr/>
          <a:lstStyle/>
          <a:p>
            <a:fld id="{C309CD6B-19A4-44FC-9307-E147573B8CC9}" type="slidenum">
              <a:rPr lang="en-US" smtClean="0"/>
              <a:t>9</a:t>
            </a:fld>
            <a:endParaRPr lang="en-US"/>
          </a:p>
        </p:txBody>
      </p:sp>
    </p:spTree>
    <p:extLst>
      <p:ext uri="{BB962C8B-B14F-4D97-AF65-F5344CB8AC3E}">
        <p14:creationId xmlns:p14="http://schemas.microsoft.com/office/powerpoint/2010/main" val="423098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4017</TotalTime>
  <Words>2382</Words>
  <Application>Microsoft Office PowerPoint</Application>
  <PresentationFormat>Grand écran</PresentationFormat>
  <Paragraphs>488</Paragraphs>
  <Slides>37</Slides>
  <Notes>24</Notes>
  <HiddenSlides>0</HiddenSlides>
  <MMClips>0</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37</vt:i4>
      </vt:variant>
    </vt:vector>
  </HeadingPairs>
  <TitlesOfParts>
    <vt:vector size="55" baseType="lpstr">
      <vt:lpstr>American Typewriter</vt:lpstr>
      <vt:lpstr>Apple Chancery</vt:lpstr>
      <vt:lpstr>Arial</vt:lpstr>
      <vt:lpstr>Arial</vt:lpstr>
      <vt:lpstr>Baskerville SemiBold</vt:lpstr>
      <vt:lpstr>Brush Script MT</vt:lpstr>
      <vt:lpstr>Calibri</vt:lpstr>
      <vt:lpstr>Calibri Light</vt:lpstr>
      <vt:lpstr>Cambria</vt:lpstr>
      <vt:lpstr>Elephant</vt:lpstr>
      <vt:lpstr>Palatino Linotype</vt:lpstr>
      <vt:lpstr>Perpetua</vt:lpstr>
      <vt:lpstr>Symbol</vt:lpstr>
      <vt:lpstr>Tahoma</vt:lpstr>
      <vt:lpstr>Times</vt:lpstr>
      <vt:lpstr>Times New Roman</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BATIOUI Yassine</dc:creator>
  <cp:lastModifiedBy>Chaimae Ennaciri</cp:lastModifiedBy>
  <cp:revision>144</cp:revision>
  <dcterms:created xsi:type="dcterms:W3CDTF">2021-06-26T17:06:14Z</dcterms:created>
  <dcterms:modified xsi:type="dcterms:W3CDTF">2021-07-04T19:15:57Z</dcterms:modified>
</cp:coreProperties>
</file>